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9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</p:sldIdLst>
  <p:sldSz cx="9144000" cy="5143500" type="screen16x9"/>
  <p:notesSz cx="6858000" cy="9144000"/>
  <p:embeddedFontLst>
    <p:embeddedFont>
      <p:font typeface="Barlow" panose="020B0604020202020204" pitchFamily="2" charset="0"/>
      <p:regular r:id="rId10"/>
      <p:bold r:id="rId11"/>
      <p:italic r:id="rId12"/>
      <p:boldItalic r:id="rId13"/>
    </p:embeddedFont>
    <p:embeddedFont>
      <p:font typeface="Mate SC" panose="020B0604020202020204" charset="0"/>
      <p:regular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9FCA19-85DF-423B-819C-FB17C1BA4E92}">
  <a:tblStyle styleId="{239FCA19-85DF-423B-819C-FB17C1BA4E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5" d="100"/>
          <a:sy n="55" d="100"/>
        </p:scale>
        <p:origin x="330" y="91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g1047056a153_0_2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1" name="Google Shape;2701;g1047056a153_0_2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6" name="Google Shape;2906;g10472393f4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7" name="Google Shape;2907;g10472393f4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6" name="Google Shape;2956;g10472393f4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7" name="Google Shape;2957;g10472393f4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4" name="Google Shape;2964;g10472393f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5" name="Google Shape;2965;g10472393f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7" name="Google Shape;3057;g1047056a15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8" name="Google Shape;3058;g1047056a15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Google Shape;3077;g10472393f4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8" name="Google Shape;3078;g10472393f4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4" name="Google Shape;3114;g10472393f49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5" name="Google Shape;3115;g10472393f49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34600" y="1108850"/>
            <a:ext cx="5010900" cy="247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950"/>
              <a:buNone/>
              <a:defRPr sz="3950"/>
            </a:lvl1pPr>
            <a:lvl2pPr lvl="1" algn="l">
              <a:spcBef>
                <a:spcPts val="0"/>
              </a:spcBef>
              <a:spcAft>
                <a:spcPts val="0"/>
              </a:spcAft>
              <a:buSzPts val="3950"/>
              <a:buNone/>
              <a:defRPr sz="3950"/>
            </a:lvl2pPr>
            <a:lvl3pPr lvl="2" algn="l">
              <a:spcBef>
                <a:spcPts val="0"/>
              </a:spcBef>
              <a:spcAft>
                <a:spcPts val="0"/>
              </a:spcAft>
              <a:buSzPts val="3950"/>
              <a:buNone/>
              <a:defRPr sz="3950"/>
            </a:lvl3pPr>
            <a:lvl4pPr lvl="3" algn="l">
              <a:spcBef>
                <a:spcPts val="0"/>
              </a:spcBef>
              <a:spcAft>
                <a:spcPts val="0"/>
              </a:spcAft>
              <a:buSzPts val="3950"/>
              <a:buNone/>
              <a:defRPr sz="3950"/>
            </a:lvl4pPr>
            <a:lvl5pPr lvl="4" algn="l">
              <a:spcBef>
                <a:spcPts val="0"/>
              </a:spcBef>
              <a:spcAft>
                <a:spcPts val="0"/>
              </a:spcAft>
              <a:buSzPts val="3950"/>
              <a:buNone/>
              <a:defRPr sz="3950"/>
            </a:lvl5pPr>
            <a:lvl6pPr lvl="5" algn="l">
              <a:spcBef>
                <a:spcPts val="0"/>
              </a:spcBef>
              <a:spcAft>
                <a:spcPts val="0"/>
              </a:spcAft>
              <a:buSzPts val="3950"/>
              <a:buNone/>
              <a:defRPr sz="3950"/>
            </a:lvl6pPr>
            <a:lvl7pPr lvl="6" algn="l">
              <a:spcBef>
                <a:spcPts val="0"/>
              </a:spcBef>
              <a:spcAft>
                <a:spcPts val="0"/>
              </a:spcAft>
              <a:buSzPts val="3950"/>
              <a:buNone/>
              <a:defRPr sz="3950"/>
            </a:lvl7pPr>
            <a:lvl8pPr lvl="7" algn="l">
              <a:spcBef>
                <a:spcPts val="0"/>
              </a:spcBef>
              <a:spcAft>
                <a:spcPts val="0"/>
              </a:spcAft>
              <a:buSzPts val="3950"/>
              <a:buNone/>
              <a:defRPr sz="3950"/>
            </a:lvl8pPr>
            <a:lvl9pPr lvl="8" algn="l">
              <a:spcBef>
                <a:spcPts val="0"/>
              </a:spcBef>
              <a:spcAft>
                <a:spcPts val="0"/>
              </a:spcAft>
              <a:buSzPts val="3950"/>
              <a:buNone/>
              <a:defRPr sz="395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12675" y="3561966"/>
            <a:ext cx="4466400" cy="37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  <a:defRPr sz="175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  <a:defRPr sz="175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  <a:defRPr sz="175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  <a:defRPr sz="175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  <a:defRPr sz="175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  <a:defRPr sz="175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  <a:defRPr sz="175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  <a:defRPr sz="175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  <a:defRPr sz="175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49233" y="1284447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8124" y="1301077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89089" y="1444603"/>
            <a:ext cx="125613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26721" y="1470345"/>
            <a:ext cx="141448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23094" y="1644699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342427" y="1644876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551189" y="4909851"/>
            <a:ext cx="420683" cy="113428"/>
          </a:xfrm>
          <a:custGeom>
            <a:avLst/>
            <a:gdLst/>
            <a:ahLst/>
            <a:cxnLst/>
            <a:rect l="l" t="t" r="r" b="b"/>
            <a:pathLst>
              <a:path w="9899" h="3343" extrusionOk="0">
                <a:moveTo>
                  <a:pt x="9389" y="874"/>
                </a:moveTo>
                <a:cubicBezTo>
                  <a:pt x="9389" y="1058"/>
                  <a:pt x="9369" y="1241"/>
                  <a:pt x="9369" y="1424"/>
                </a:cubicBezTo>
                <a:cubicBezTo>
                  <a:pt x="9348" y="1750"/>
                  <a:pt x="9287" y="2096"/>
                  <a:pt x="9328" y="2422"/>
                </a:cubicBezTo>
                <a:cubicBezTo>
                  <a:pt x="9010" y="2698"/>
                  <a:pt x="8538" y="2764"/>
                  <a:pt x="8055" y="2764"/>
                </a:cubicBezTo>
                <a:cubicBezTo>
                  <a:pt x="7610" y="2764"/>
                  <a:pt x="7154" y="2707"/>
                  <a:pt x="6803" y="2707"/>
                </a:cubicBezTo>
                <a:cubicBezTo>
                  <a:pt x="5947" y="2687"/>
                  <a:pt x="5112" y="2667"/>
                  <a:pt x="4257" y="2646"/>
                </a:cubicBezTo>
                <a:cubicBezTo>
                  <a:pt x="3422" y="2626"/>
                  <a:pt x="2587" y="2626"/>
                  <a:pt x="1772" y="2585"/>
                </a:cubicBezTo>
                <a:cubicBezTo>
                  <a:pt x="1548" y="2585"/>
                  <a:pt x="1324" y="2565"/>
                  <a:pt x="1121" y="2544"/>
                </a:cubicBezTo>
                <a:cubicBezTo>
                  <a:pt x="754" y="2544"/>
                  <a:pt x="611" y="2341"/>
                  <a:pt x="734" y="1913"/>
                </a:cubicBezTo>
                <a:cubicBezTo>
                  <a:pt x="713" y="1669"/>
                  <a:pt x="713" y="1424"/>
                  <a:pt x="693" y="1160"/>
                </a:cubicBezTo>
                <a:lnTo>
                  <a:pt x="693" y="1160"/>
                </a:lnTo>
                <a:cubicBezTo>
                  <a:pt x="1223" y="1787"/>
                  <a:pt x="2064" y="2133"/>
                  <a:pt x="2879" y="2133"/>
                </a:cubicBezTo>
                <a:cubicBezTo>
                  <a:pt x="3598" y="2133"/>
                  <a:pt x="4297" y="1864"/>
                  <a:pt x="4746" y="1282"/>
                </a:cubicBezTo>
                <a:cubicBezTo>
                  <a:pt x="5112" y="1893"/>
                  <a:pt x="5886" y="2137"/>
                  <a:pt x="6640" y="2219"/>
                </a:cubicBezTo>
                <a:cubicBezTo>
                  <a:pt x="6698" y="2223"/>
                  <a:pt x="6757" y="2225"/>
                  <a:pt x="6815" y="2225"/>
                </a:cubicBezTo>
                <a:cubicBezTo>
                  <a:pt x="7804" y="2225"/>
                  <a:pt x="8696" y="1586"/>
                  <a:pt x="9389" y="874"/>
                </a:cubicBezTo>
                <a:close/>
                <a:moveTo>
                  <a:pt x="9475" y="1"/>
                </a:moveTo>
                <a:cubicBezTo>
                  <a:pt x="9410" y="1"/>
                  <a:pt x="9344" y="30"/>
                  <a:pt x="9287" y="101"/>
                </a:cubicBezTo>
                <a:cubicBezTo>
                  <a:pt x="8778" y="671"/>
                  <a:pt x="8126" y="1343"/>
                  <a:pt x="7373" y="1567"/>
                </a:cubicBezTo>
                <a:cubicBezTo>
                  <a:pt x="7160" y="1634"/>
                  <a:pt x="6916" y="1669"/>
                  <a:pt x="6666" y="1669"/>
                </a:cubicBezTo>
                <a:cubicBezTo>
                  <a:pt x="6006" y="1669"/>
                  <a:pt x="5300" y="1426"/>
                  <a:pt x="4990" y="895"/>
                </a:cubicBezTo>
                <a:cubicBezTo>
                  <a:pt x="5010" y="834"/>
                  <a:pt x="5031" y="773"/>
                  <a:pt x="5051" y="732"/>
                </a:cubicBezTo>
                <a:cubicBezTo>
                  <a:pt x="5110" y="570"/>
                  <a:pt x="4967" y="451"/>
                  <a:pt x="4829" y="451"/>
                </a:cubicBezTo>
                <a:cubicBezTo>
                  <a:pt x="4776" y="451"/>
                  <a:pt x="4724" y="468"/>
                  <a:pt x="4685" y="508"/>
                </a:cubicBezTo>
                <a:cubicBezTo>
                  <a:pt x="4664" y="508"/>
                  <a:pt x="4664" y="528"/>
                  <a:pt x="4644" y="528"/>
                </a:cubicBezTo>
                <a:cubicBezTo>
                  <a:pt x="4603" y="549"/>
                  <a:pt x="4583" y="569"/>
                  <a:pt x="4562" y="610"/>
                </a:cubicBezTo>
                <a:cubicBezTo>
                  <a:pt x="4012" y="1139"/>
                  <a:pt x="3503" y="1608"/>
                  <a:pt x="2689" y="1608"/>
                </a:cubicBezTo>
                <a:cubicBezTo>
                  <a:pt x="2671" y="1608"/>
                  <a:pt x="2654" y="1608"/>
                  <a:pt x="2636" y="1608"/>
                </a:cubicBezTo>
                <a:cubicBezTo>
                  <a:pt x="1824" y="1608"/>
                  <a:pt x="1130" y="1147"/>
                  <a:pt x="632" y="549"/>
                </a:cubicBezTo>
                <a:cubicBezTo>
                  <a:pt x="604" y="510"/>
                  <a:pt x="570" y="493"/>
                  <a:pt x="536" y="493"/>
                </a:cubicBezTo>
                <a:cubicBezTo>
                  <a:pt x="447" y="493"/>
                  <a:pt x="358" y="608"/>
                  <a:pt x="387" y="711"/>
                </a:cubicBezTo>
                <a:cubicBezTo>
                  <a:pt x="265" y="1302"/>
                  <a:pt x="0" y="2646"/>
                  <a:pt x="673" y="2972"/>
                </a:cubicBezTo>
                <a:cubicBezTo>
                  <a:pt x="1059" y="3155"/>
                  <a:pt x="1670" y="3135"/>
                  <a:pt x="2098" y="3176"/>
                </a:cubicBezTo>
                <a:cubicBezTo>
                  <a:pt x="2811" y="3216"/>
                  <a:pt x="3524" y="3237"/>
                  <a:pt x="4257" y="3257"/>
                </a:cubicBezTo>
                <a:cubicBezTo>
                  <a:pt x="5470" y="3292"/>
                  <a:pt x="6698" y="3343"/>
                  <a:pt x="7916" y="3343"/>
                </a:cubicBezTo>
                <a:cubicBezTo>
                  <a:pt x="8108" y="3343"/>
                  <a:pt x="8301" y="3341"/>
                  <a:pt x="8493" y="3339"/>
                </a:cubicBezTo>
                <a:cubicBezTo>
                  <a:pt x="9104" y="3318"/>
                  <a:pt x="9898" y="3155"/>
                  <a:pt x="9776" y="2422"/>
                </a:cubicBezTo>
                <a:cubicBezTo>
                  <a:pt x="9878" y="2137"/>
                  <a:pt x="9837" y="1791"/>
                  <a:pt x="9857" y="1506"/>
                </a:cubicBezTo>
                <a:cubicBezTo>
                  <a:pt x="9857" y="1098"/>
                  <a:pt x="9857" y="711"/>
                  <a:pt x="9796" y="304"/>
                </a:cubicBezTo>
                <a:cubicBezTo>
                  <a:pt x="9796" y="284"/>
                  <a:pt x="9776" y="243"/>
                  <a:pt x="9756" y="223"/>
                </a:cubicBezTo>
                <a:cubicBezTo>
                  <a:pt x="9716" y="103"/>
                  <a:pt x="9598" y="1"/>
                  <a:pt x="947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8604801" y="3986614"/>
            <a:ext cx="127563" cy="138346"/>
          </a:xfrm>
          <a:custGeom>
            <a:avLst/>
            <a:gdLst/>
            <a:ahLst/>
            <a:cxnLst/>
            <a:rect l="l" t="t" r="r" b="b"/>
            <a:pathLst>
              <a:path w="3130" h="3395" extrusionOk="0">
                <a:moveTo>
                  <a:pt x="1690" y="982"/>
                </a:moveTo>
                <a:cubicBezTo>
                  <a:pt x="1690" y="982"/>
                  <a:pt x="1711" y="1002"/>
                  <a:pt x="1711" y="1002"/>
                </a:cubicBezTo>
                <a:cubicBezTo>
                  <a:pt x="1894" y="1165"/>
                  <a:pt x="2037" y="1450"/>
                  <a:pt x="2139" y="1654"/>
                </a:cubicBezTo>
                <a:cubicBezTo>
                  <a:pt x="2410" y="2254"/>
                  <a:pt x="2257" y="2799"/>
                  <a:pt x="1577" y="2799"/>
                </a:cubicBezTo>
                <a:cubicBezTo>
                  <a:pt x="1542" y="2799"/>
                  <a:pt x="1505" y="2797"/>
                  <a:pt x="1466" y="2794"/>
                </a:cubicBezTo>
                <a:cubicBezTo>
                  <a:pt x="1263" y="2774"/>
                  <a:pt x="957" y="2733"/>
                  <a:pt x="876" y="2489"/>
                </a:cubicBezTo>
                <a:cubicBezTo>
                  <a:pt x="794" y="2265"/>
                  <a:pt x="998" y="1959"/>
                  <a:pt x="1120" y="1756"/>
                </a:cubicBezTo>
                <a:cubicBezTo>
                  <a:pt x="1263" y="1491"/>
                  <a:pt x="1446" y="1206"/>
                  <a:pt x="1690" y="982"/>
                </a:cubicBezTo>
                <a:close/>
                <a:moveTo>
                  <a:pt x="1672" y="1"/>
                </a:moveTo>
                <a:cubicBezTo>
                  <a:pt x="1142" y="1"/>
                  <a:pt x="603" y="50"/>
                  <a:pt x="183" y="289"/>
                </a:cubicBezTo>
                <a:cubicBezTo>
                  <a:pt x="0" y="391"/>
                  <a:pt x="82" y="676"/>
                  <a:pt x="285" y="676"/>
                </a:cubicBezTo>
                <a:lnTo>
                  <a:pt x="367" y="676"/>
                </a:lnTo>
                <a:cubicBezTo>
                  <a:pt x="387" y="676"/>
                  <a:pt x="407" y="676"/>
                  <a:pt x="407" y="656"/>
                </a:cubicBezTo>
                <a:cubicBezTo>
                  <a:pt x="733" y="636"/>
                  <a:pt x="1039" y="636"/>
                  <a:pt x="1365" y="615"/>
                </a:cubicBezTo>
                <a:cubicBezTo>
                  <a:pt x="1365" y="615"/>
                  <a:pt x="1365" y="636"/>
                  <a:pt x="1365" y="636"/>
                </a:cubicBezTo>
                <a:cubicBezTo>
                  <a:pt x="917" y="941"/>
                  <a:pt x="591" y="1430"/>
                  <a:pt x="367" y="1939"/>
                </a:cubicBezTo>
                <a:cubicBezTo>
                  <a:pt x="61" y="2693"/>
                  <a:pt x="509" y="3263"/>
                  <a:pt x="1263" y="3365"/>
                </a:cubicBezTo>
                <a:cubicBezTo>
                  <a:pt x="1374" y="3384"/>
                  <a:pt x="1487" y="3394"/>
                  <a:pt x="1600" y="3394"/>
                </a:cubicBezTo>
                <a:cubicBezTo>
                  <a:pt x="2193" y="3394"/>
                  <a:pt x="2769" y="3115"/>
                  <a:pt x="2872" y="2448"/>
                </a:cubicBezTo>
                <a:cubicBezTo>
                  <a:pt x="2974" y="1878"/>
                  <a:pt x="2648" y="1063"/>
                  <a:pt x="2179" y="615"/>
                </a:cubicBezTo>
                <a:lnTo>
                  <a:pt x="2729" y="615"/>
                </a:lnTo>
                <a:cubicBezTo>
                  <a:pt x="2735" y="616"/>
                  <a:pt x="2742" y="616"/>
                  <a:pt x="2748" y="616"/>
                </a:cubicBezTo>
                <a:cubicBezTo>
                  <a:pt x="3117" y="616"/>
                  <a:pt x="3130" y="25"/>
                  <a:pt x="2729" y="25"/>
                </a:cubicBezTo>
                <a:cubicBezTo>
                  <a:pt x="2410" y="25"/>
                  <a:pt x="2043" y="1"/>
                  <a:pt x="167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767459" y="3963916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653037" y="4796896"/>
            <a:ext cx="93677" cy="59132"/>
          </a:xfrm>
          <a:custGeom>
            <a:avLst/>
            <a:gdLst/>
            <a:ahLst/>
            <a:cxnLst/>
            <a:rect l="l" t="t" r="r" b="b"/>
            <a:pathLst>
              <a:path w="1874" h="1183" extrusionOk="0">
                <a:moveTo>
                  <a:pt x="1064" y="429"/>
                </a:moveTo>
                <a:cubicBezTo>
                  <a:pt x="1076" y="429"/>
                  <a:pt x="1088" y="430"/>
                  <a:pt x="1100" y="431"/>
                </a:cubicBezTo>
                <a:cubicBezTo>
                  <a:pt x="1263" y="452"/>
                  <a:pt x="1344" y="574"/>
                  <a:pt x="1385" y="716"/>
                </a:cubicBezTo>
                <a:cubicBezTo>
                  <a:pt x="1182" y="737"/>
                  <a:pt x="998" y="737"/>
                  <a:pt x="795" y="757"/>
                </a:cubicBezTo>
                <a:cubicBezTo>
                  <a:pt x="713" y="757"/>
                  <a:pt x="632" y="757"/>
                  <a:pt x="550" y="777"/>
                </a:cubicBezTo>
                <a:cubicBezTo>
                  <a:pt x="571" y="737"/>
                  <a:pt x="591" y="716"/>
                  <a:pt x="611" y="676"/>
                </a:cubicBezTo>
                <a:cubicBezTo>
                  <a:pt x="726" y="561"/>
                  <a:pt x="893" y="429"/>
                  <a:pt x="1064" y="429"/>
                </a:cubicBezTo>
                <a:close/>
                <a:moveTo>
                  <a:pt x="1085" y="1"/>
                </a:moveTo>
                <a:cubicBezTo>
                  <a:pt x="1063" y="1"/>
                  <a:pt x="1041" y="2"/>
                  <a:pt x="1019" y="3"/>
                </a:cubicBezTo>
                <a:cubicBezTo>
                  <a:pt x="591" y="24"/>
                  <a:pt x="143" y="390"/>
                  <a:pt x="41" y="818"/>
                </a:cubicBezTo>
                <a:cubicBezTo>
                  <a:pt x="21" y="859"/>
                  <a:pt x="21" y="900"/>
                  <a:pt x="41" y="920"/>
                </a:cubicBezTo>
                <a:cubicBezTo>
                  <a:pt x="0" y="1001"/>
                  <a:pt x="61" y="1103"/>
                  <a:pt x="143" y="1124"/>
                </a:cubicBezTo>
                <a:cubicBezTo>
                  <a:pt x="267" y="1169"/>
                  <a:pt x="397" y="1183"/>
                  <a:pt x="530" y="1183"/>
                </a:cubicBezTo>
                <a:cubicBezTo>
                  <a:pt x="637" y="1183"/>
                  <a:pt x="746" y="1173"/>
                  <a:pt x="856" y="1164"/>
                </a:cubicBezTo>
                <a:cubicBezTo>
                  <a:pt x="1120" y="1144"/>
                  <a:pt x="1385" y="1144"/>
                  <a:pt x="1650" y="1124"/>
                </a:cubicBezTo>
                <a:cubicBezTo>
                  <a:pt x="1792" y="1124"/>
                  <a:pt x="1874" y="1001"/>
                  <a:pt x="1854" y="859"/>
                </a:cubicBezTo>
                <a:cubicBezTo>
                  <a:pt x="1776" y="430"/>
                  <a:pt x="1567" y="1"/>
                  <a:pt x="108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8841344" y="4818390"/>
            <a:ext cx="91177" cy="53184"/>
          </a:xfrm>
          <a:custGeom>
            <a:avLst/>
            <a:gdLst/>
            <a:ahLst/>
            <a:cxnLst/>
            <a:rect l="l" t="t" r="r" b="b"/>
            <a:pathLst>
              <a:path w="1824" h="1064" extrusionOk="0">
                <a:moveTo>
                  <a:pt x="867" y="411"/>
                </a:moveTo>
                <a:cubicBezTo>
                  <a:pt x="1029" y="411"/>
                  <a:pt x="1133" y="502"/>
                  <a:pt x="1264" y="632"/>
                </a:cubicBezTo>
                <a:cubicBezTo>
                  <a:pt x="1223" y="612"/>
                  <a:pt x="1182" y="612"/>
                  <a:pt x="1141" y="612"/>
                </a:cubicBezTo>
                <a:cubicBezTo>
                  <a:pt x="1040" y="592"/>
                  <a:pt x="958" y="592"/>
                  <a:pt x="856" y="571"/>
                </a:cubicBezTo>
                <a:cubicBezTo>
                  <a:pt x="734" y="571"/>
                  <a:pt x="612" y="571"/>
                  <a:pt x="490" y="592"/>
                </a:cubicBezTo>
                <a:lnTo>
                  <a:pt x="469" y="592"/>
                </a:lnTo>
                <a:cubicBezTo>
                  <a:pt x="530" y="490"/>
                  <a:pt x="612" y="449"/>
                  <a:pt x="734" y="429"/>
                </a:cubicBezTo>
                <a:cubicBezTo>
                  <a:pt x="783" y="417"/>
                  <a:pt x="827" y="411"/>
                  <a:pt x="867" y="411"/>
                </a:cubicBezTo>
                <a:close/>
                <a:moveTo>
                  <a:pt x="780" y="0"/>
                </a:moveTo>
                <a:cubicBezTo>
                  <a:pt x="390" y="0"/>
                  <a:pt x="23" y="202"/>
                  <a:pt x="1" y="653"/>
                </a:cubicBezTo>
                <a:cubicBezTo>
                  <a:pt x="1" y="714"/>
                  <a:pt x="42" y="795"/>
                  <a:pt x="103" y="836"/>
                </a:cubicBezTo>
                <a:cubicBezTo>
                  <a:pt x="103" y="857"/>
                  <a:pt x="123" y="877"/>
                  <a:pt x="143" y="897"/>
                </a:cubicBezTo>
                <a:cubicBezTo>
                  <a:pt x="205" y="971"/>
                  <a:pt x="295" y="985"/>
                  <a:pt x="393" y="985"/>
                </a:cubicBezTo>
                <a:cubicBezTo>
                  <a:pt x="458" y="985"/>
                  <a:pt x="526" y="979"/>
                  <a:pt x="592" y="979"/>
                </a:cubicBezTo>
                <a:cubicBezTo>
                  <a:pt x="836" y="999"/>
                  <a:pt x="1080" y="1060"/>
                  <a:pt x="1325" y="1060"/>
                </a:cubicBezTo>
                <a:cubicBezTo>
                  <a:pt x="1344" y="1062"/>
                  <a:pt x="1362" y="1063"/>
                  <a:pt x="1380" y="1063"/>
                </a:cubicBezTo>
                <a:cubicBezTo>
                  <a:pt x="1723" y="1063"/>
                  <a:pt x="1824" y="699"/>
                  <a:pt x="1630" y="408"/>
                </a:cubicBezTo>
                <a:cubicBezTo>
                  <a:pt x="1462" y="146"/>
                  <a:pt x="1112" y="0"/>
                  <a:pt x="78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8526592" y="810550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538249" y="67655"/>
            <a:ext cx="483927" cy="80408"/>
          </a:xfrm>
          <a:custGeom>
            <a:avLst/>
            <a:gdLst/>
            <a:ahLst/>
            <a:cxnLst/>
            <a:rect l="l" t="t" r="r" b="b"/>
            <a:pathLst>
              <a:path w="12704" h="2103" extrusionOk="0">
                <a:moveTo>
                  <a:pt x="10719" y="1"/>
                </a:moveTo>
                <a:cubicBezTo>
                  <a:pt x="10479" y="1"/>
                  <a:pt x="10231" y="86"/>
                  <a:pt x="9975" y="294"/>
                </a:cubicBezTo>
                <a:cubicBezTo>
                  <a:pt x="9785" y="457"/>
                  <a:pt x="9758" y="584"/>
                  <a:pt x="9646" y="584"/>
                </a:cubicBezTo>
                <a:cubicBezTo>
                  <a:pt x="9590" y="584"/>
                  <a:pt x="9513" y="552"/>
                  <a:pt x="9384" y="477"/>
                </a:cubicBezTo>
                <a:cubicBezTo>
                  <a:pt x="9180" y="355"/>
                  <a:pt x="9079" y="172"/>
                  <a:pt x="8834" y="90"/>
                </a:cubicBezTo>
                <a:cubicBezTo>
                  <a:pt x="8747" y="66"/>
                  <a:pt x="8670" y="55"/>
                  <a:pt x="8600" y="55"/>
                </a:cubicBezTo>
                <a:cubicBezTo>
                  <a:pt x="8201" y="55"/>
                  <a:pt x="8061" y="411"/>
                  <a:pt x="7714" y="620"/>
                </a:cubicBezTo>
                <a:cubicBezTo>
                  <a:pt x="7567" y="713"/>
                  <a:pt x="7422" y="749"/>
                  <a:pt x="7277" y="749"/>
                </a:cubicBezTo>
                <a:cubicBezTo>
                  <a:pt x="6795" y="749"/>
                  <a:pt x="6321" y="349"/>
                  <a:pt x="5806" y="349"/>
                </a:cubicBezTo>
                <a:cubicBezTo>
                  <a:pt x="5770" y="349"/>
                  <a:pt x="5734" y="351"/>
                  <a:pt x="5698" y="355"/>
                </a:cubicBezTo>
                <a:cubicBezTo>
                  <a:pt x="5392" y="375"/>
                  <a:pt x="5148" y="498"/>
                  <a:pt x="4924" y="681"/>
                </a:cubicBezTo>
                <a:cubicBezTo>
                  <a:pt x="4680" y="844"/>
                  <a:pt x="4476" y="1210"/>
                  <a:pt x="4171" y="1251"/>
                </a:cubicBezTo>
                <a:cubicBezTo>
                  <a:pt x="4158" y="1253"/>
                  <a:pt x="4145" y="1253"/>
                  <a:pt x="4131" y="1253"/>
                </a:cubicBezTo>
                <a:cubicBezTo>
                  <a:pt x="3783" y="1253"/>
                  <a:pt x="3018" y="778"/>
                  <a:pt x="2725" y="660"/>
                </a:cubicBezTo>
                <a:cubicBezTo>
                  <a:pt x="2542" y="594"/>
                  <a:pt x="2359" y="527"/>
                  <a:pt x="2154" y="527"/>
                </a:cubicBezTo>
                <a:cubicBezTo>
                  <a:pt x="2108" y="527"/>
                  <a:pt x="2060" y="531"/>
                  <a:pt x="2012" y="538"/>
                </a:cubicBezTo>
                <a:cubicBezTo>
                  <a:pt x="1340" y="640"/>
                  <a:pt x="647" y="1353"/>
                  <a:pt x="159" y="1781"/>
                </a:cubicBezTo>
                <a:cubicBezTo>
                  <a:pt x="0" y="1904"/>
                  <a:pt x="145" y="2102"/>
                  <a:pt x="306" y="2102"/>
                </a:cubicBezTo>
                <a:cubicBezTo>
                  <a:pt x="331" y="2102"/>
                  <a:pt x="357" y="2097"/>
                  <a:pt x="383" y="2086"/>
                </a:cubicBezTo>
                <a:cubicBezTo>
                  <a:pt x="769" y="1882"/>
                  <a:pt x="1136" y="1597"/>
                  <a:pt x="1523" y="1414"/>
                </a:cubicBezTo>
                <a:cubicBezTo>
                  <a:pt x="1772" y="1306"/>
                  <a:pt x="1956" y="1259"/>
                  <a:pt x="2126" y="1259"/>
                </a:cubicBezTo>
                <a:cubicBezTo>
                  <a:pt x="2374" y="1259"/>
                  <a:pt x="2590" y="1359"/>
                  <a:pt x="2928" y="1516"/>
                </a:cubicBezTo>
                <a:cubicBezTo>
                  <a:pt x="3290" y="1687"/>
                  <a:pt x="3829" y="2072"/>
                  <a:pt x="4280" y="2072"/>
                </a:cubicBezTo>
                <a:cubicBezTo>
                  <a:pt x="4312" y="2072"/>
                  <a:pt x="4343" y="2070"/>
                  <a:pt x="4374" y="2066"/>
                </a:cubicBezTo>
                <a:cubicBezTo>
                  <a:pt x="5041" y="1992"/>
                  <a:pt x="5135" y="1143"/>
                  <a:pt x="5836" y="1143"/>
                </a:cubicBezTo>
                <a:cubicBezTo>
                  <a:pt x="5906" y="1143"/>
                  <a:pt x="5982" y="1151"/>
                  <a:pt x="6065" y="1170"/>
                </a:cubicBezTo>
                <a:cubicBezTo>
                  <a:pt x="6522" y="1269"/>
                  <a:pt x="6862" y="1659"/>
                  <a:pt x="7370" y="1659"/>
                </a:cubicBezTo>
                <a:cubicBezTo>
                  <a:pt x="7383" y="1659"/>
                  <a:pt x="7396" y="1659"/>
                  <a:pt x="7409" y="1658"/>
                </a:cubicBezTo>
                <a:cubicBezTo>
                  <a:pt x="7877" y="1618"/>
                  <a:pt x="7979" y="1312"/>
                  <a:pt x="8305" y="1088"/>
                </a:cubicBezTo>
                <a:cubicBezTo>
                  <a:pt x="8425" y="1007"/>
                  <a:pt x="8528" y="974"/>
                  <a:pt x="8621" y="974"/>
                </a:cubicBezTo>
                <a:cubicBezTo>
                  <a:pt x="8970" y="974"/>
                  <a:pt x="9179" y="1431"/>
                  <a:pt x="9629" y="1495"/>
                </a:cubicBezTo>
                <a:cubicBezTo>
                  <a:pt x="9661" y="1499"/>
                  <a:pt x="9691" y="1500"/>
                  <a:pt x="9720" y="1500"/>
                </a:cubicBezTo>
                <a:cubicBezTo>
                  <a:pt x="10053" y="1500"/>
                  <a:pt x="10155" y="1290"/>
                  <a:pt x="10362" y="1027"/>
                </a:cubicBezTo>
                <a:cubicBezTo>
                  <a:pt x="10547" y="806"/>
                  <a:pt x="10691" y="715"/>
                  <a:pt x="10832" y="715"/>
                </a:cubicBezTo>
                <a:cubicBezTo>
                  <a:pt x="11016" y="715"/>
                  <a:pt x="11196" y="869"/>
                  <a:pt x="11461" y="1088"/>
                </a:cubicBezTo>
                <a:cubicBezTo>
                  <a:pt x="11706" y="1292"/>
                  <a:pt x="11869" y="1495"/>
                  <a:pt x="12133" y="1658"/>
                </a:cubicBezTo>
                <a:cubicBezTo>
                  <a:pt x="12182" y="1689"/>
                  <a:pt x="12231" y="1703"/>
                  <a:pt x="12279" y="1703"/>
                </a:cubicBezTo>
                <a:cubicBezTo>
                  <a:pt x="12512" y="1703"/>
                  <a:pt x="12703" y="1376"/>
                  <a:pt x="12500" y="1190"/>
                </a:cubicBezTo>
                <a:cubicBezTo>
                  <a:pt x="12004" y="679"/>
                  <a:pt x="11397" y="1"/>
                  <a:pt x="1071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8571430" y="618221"/>
            <a:ext cx="402981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681602" y="274437"/>
            <a:ext cx="159836" cy="291657"/>
          </a:xfrm>
          <a:custGeom>
            <a:avLst/>
            <a:gdLst/>
            <a:ahLst/>
            <a:cxnLst/>
            <a:rect l="l" t="t" r="r" b="b"/>
            <a:pathLst>
              <a:path w="4196" h="7628" extrusionOk="0">
                <a:moveTo>
                  <a:pt x="1181" y="1321"/>
                </a:moveTo>
                <a:cubicBezTo>
                  <a:pt x="1161" y="1831"/>
                  <a:pt x="1161" y="2319"/>
                  <a:pt x="1141" y="2828"/>
                </a:cubicBezTo>
                <a:cubicBezTo>
                  <a:pt x="1100" y="2279"/>
                  <a:pt x="1100" y="1647"/>
                  <a:pt x="1181" y="1321"/>
                </a:cubicBezTo>
                <a:close/>
                <a:moveTo>
                  <a:pt x="1515" y="1"/>
                </a:moveTo>
                <a:cubicBezTo>
                  <a:pt x="1451" y="1"/>
                  <a:pt x="1391" y="27"/>
                  <a:pt x="1365" y="79"/>
                </a:cubicBezTo>
                <a:cubicBezTo>
                  <a:pt x="550" y="120"/>
                  <a:pt x="346" y="2014"/>
                  <a:pt x="265" y="2523"/>
                </a:cubicBezTo>
                <a:cubicBezTo>
                  <a:pt x="0" y="4132"/>
                  <a:pt x="41" y="5822"/>
                  <a:pt x="428" y="7411"/>
                </a:cubicBezTo>
                <a:cubicBezTo>
                  <a:pt x="462" y="7548"/>
                  <a:pt x="599" y="7627"/>
                  <a:pt x="735" y="7627"/>
                </a:cubicBezTo>
                <a:cubicBezTo>
                  <a:pt x="840" y="7627"/>
                  <a:pt x="945" y="7579"/>
                  <a:pt x="998" y="7472"/>
                </a:cubicBezTo>
                <a:cubicBezTo>
                  <a:pt x="1397" y="6719"/>
                  <a:pt x="2075" y="6361"/>
                  <a:pt x="2838" y="6361"/>
                </a:cubicBezTo>
                <a:cubicBezTo>
                  <a:pt x="3086" y="6361"/>
                  <a:pt x="3344" y="6399"/>
                  <a:pt x="3605" y="6474"/>
                </a:cubicBezTo>
                <a:cubicBezTo>
                  <a:pt x="3634" y="6479"/>
                  <a:pt x="3660" y="6481"/>
                  <a:pt x="3685" y="6481"/>
                </a:cubicBezTo>
                <a:cubicBezTo>
                  <a:pt x="3764" y="6481"/>
                  <a:pt x="3823" y="6455"/>
                  <a:pt x="3870" y="6392"/>
                </a:cubicBezTo>
                <a:cubicBezTo>
                  <a:pt x="4053" y="6372"/>
                  <a:pt x="4196" y="6168"/>
                  <a:pt x="4094" y="5944"/>
                </a:cubicBezTo>
                <a:cubicBezTo>
                  <a:pt x="3157" y="4050"/>
                  <a:pt x="2424" y="2136"/>
                  <a:pt x="1731" y="140"/>
                </a:cubicBezTo>
                <a:cubicBezTo>
                  <a:pt x="1696" y="47"/>
                  <a:pt x="1602" y="1"/>
                  <a:pt x="151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73754" y="134218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554364" y="1619019"/>
            <a:ext cx="158122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8546592" y="1790165"/>
            <a:ext cx="205623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8803393" y="1581318"/>
            <a:ext cx="135038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8572357" y="3153024"/>
            <a:ext cx="389534" cy="113979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64" y="0"/>
                </a:moveTo>
                <a:cubicBezTo>
                  <a:pt x="8932" y="0"/>
                  <a:pt x="8800" y="16"/>
                  <a:pt x="8676" y="46"/>
                </a:cubicBezTo>
                <a:cubicBezTo>
                  <a:pt x="8187" y="168"/>
                  <a:pt x="8045" y="433"/>
                  <a:pt x="7658" y="698"/>
                </a:cubicBezTo>
                <a:cubicBezTo>
                  <a:pt x="7537" y="785"/>
                  <a:pt x="7421" y="814"/>
                  <a:pt x="7303" y="814"/>
                </a:cubicBezTo>
                <a:cubicBezTo>
                  <a:pt x="7063" y="814"/>
                  <a:pt x="6818" y="691"/>
                  <a:pt x="6517" y="677"/>
                </a:cubicBezTo>
                <a:cubicBezTo>
                  <a:pt x="6456" y="675"/>
                  <a:pt x="6395" y="674"/>
                  <a:pt x="6333" y="674"/>
                </a:cubicBezTo>
                <a:cubicBezTo>
                  <a:pt x="5702" y="674"/>
                  <a:pt x="5071" y="764"/>
                  <a:pt x="4440" y="820"/>
                </a:cubicBezTo>
                <a:cubicBezTo>
                  <a:pt x="4114" y="860"/>
                  <a:pt x="3768" y="901"/>
                  <a:pt x="3422" y="901"/>
                </a:cubicBezTo>
                <a:cubicBezTo>
                  <a:pt x="2668" y="901"/>
                  <a:pt x="2342" y="840"/>
                  <a:pt x="2078" y="127"/>
                </a:cubicBezTo>
                <a:cubicBezTo>
                  <a:pt x="2058" y="69"/>
                  <a:pt x="2005" y="38"/>
                  <a:pt x="1956" y="38"/>
                </a:cubicBezTo>
                <a:cubicBezTo>
                  <a:pt x="1903" y="38"/>
                  <a:pt x="1854" y="74"/>
                  <a:pt x="1854" y="148"/>
                </a:cubicBezTo>
                <a:cubicBezTo>
                  <a:pt x="1854" y="290"/>
                  <a:pt x="1874" y="453"/>
                  <a:pt x="1915" y="596"/>
                </a:cubicBezTo>
                <a:cubicBezTo>
                  <a:pt x="1874" y="596"/>
                  <a:pt x="1874" y="636"/>
                  <a:pt x="1874" y="677"/>
                </a:cubicBezTo>
                <a:cubicBezTo>
                  <a:pt x="1854" y="759"/>
                  <a:pt x="1854" y="840"/>
                  <a:pt x="1854" y="942"/>
                </a:cubicBezTo>
                <a:cubicBezTo>
                  <a:pt x="1487" y="983"/>
                  <a:pt x="1120" y="1125"/>
                  <a:pt x="795" y="1370"/>
                </a:cubicBezTo>
                <a:cubicBezTo>
                  <a:pt x="387" y="1695"/>
                  <a:pt x="0" y="2306"/>
                  <a:pt x="489" y="2734"/>
                </a:cubicBezTo>
                <a:cubicBezTo>
                  <a:pt x="693" y="2917"/>
                  <a:pt x="978" y="2981"/>
                  <a:pt x="1290" y="2981"/>
                </a:cubicBezTo>
                <a:cubicBezTo>
                  <a:pt x="1880" y="2981"/>
                  <a:pt x="2568" y="2753"/>
                  <a:pt x="2994" y="2673"/>
                </a:cubicBezTo>
                <a:cubicBezTo>
                  <a:pt x="4009" y="2476"/>
                  <a:pt x="5035" y="2189"/>
                  <a:pt x="6056" y="2189"/>
                </a:cubicBezTo>
                <a:cubicBezTo>
                  <a:pt x="6408" y="2189"/>
                  <a:pt x="6758" y="2223"/>
                  <a:pt x="7108" y="2306"/>
                </a:cubicBezTo>
                <a:cubicBezTo>
                  <a:pt x="7141" y="2312"/>
                  <a:pt x="7170" y="2314"/>
                  <a:pt x="7198" y="2314"/>
                </a:cubicBezTo>
                <a:cubicBezTo>
                  <a:pt x="7274" y="2314"/>
                  <a:pt x="7333" y="2295"/>
                  <a:pt x="7393" y="2266"/>
                </a:cubicBezTo>
                <a:cubicBezTo>
                  <a:pt x="7434" y="2266"/>
                  <a:pt x="7474" y="2266"/>
                  <a:pt x="7495" y="2286"/>
                </a:cubicBezTo>
                <a:cubicBezTo>
                  <a:pt x="7536" y="2286"/>
                  <a:pt x="7576" y="2286"/>
                  <a:pt x="7597" y="2306"/>
                </a:cubicBezTo>
                <a:cubicBezTo>
                  <a:pt x="7576" y="2367"/>
                  <a:pt x="7556" y="2408"/>
                  <a:pt x="7536" y="2469"/>
                </a:cubicBezTo>
                <a:cubicBezTo>
                  <a:pt x="7470" y="2683"/>
                  <a:pt x="7669" y="2870"/>
                  <a:pt x="7867" y="2870"/>
                </a:cubicBezTo>
                <a:cubicBezTo>
                  <a:pt x="7914" y="2870"/>
                  <a:pt x="7961" y="2859"/>
                  <a:pt x="8004" y="2836"/>
                </a:cubicBezTo>
                <a:cubicBezTo>
                  <a:pt x="8656" y="2469"/>
                  <a:pt x="10061" y="1858"/>
                  <a:pt x="10142" y="983"/>
                </a:cubicBezTo>
                <a:cubicBezTo>
                  <a:pt x="10225" y="302"/>
                  <a:pt x="9645" y="0"/>
                  <a:pt x="906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121824" y="1875492"/>
            <a:ext cx="383347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608814" y="3278592"/>
            <a:ext cx="389991" cy="124608"/>
          </a:xfrm>
          <a:custGeom>
            <a:avLst/>
            <a:gdLst/>
            <a:ahLst/>
            <a:cxnLst/>
            <a:rect l="l" t="t" r="r" b="b"/>
            <a:pathLst>
              <a:path w="10238" h="3259" extrusionOk="0">
                <a:moveTo>
                  <a:pt x="7665" y="0"/>
                </a:moveTo>
                <a:cubicBezTo>
                  <a:pt x="7575" y="0"/>
                  <a:pt x="7487" y="51"/>
                  <a:pt x="7475" y="163"/>
                </a:cubicBezTo>
                <a:cubicBezTo>
                  <a:pt x="7393" y="591"/>
                  <a:pt x="8025" y="977"/>
                  <a:pt x="8371" y="1242"/>
                </a:cubicBezTo>
                <a:cubicBezTo>
                  <a:pt x="8249" y="1303"/>
                  <a:pt x="8147" y="1364"/>
                  <a:pt x="8065" y="1426"/>
                </a:cubicBezTo>
                <a:cubicBezTo>
                  <a:pt x="7597" y="1731"/>
                  <a:pt x="7190" y="2118"/>
                  <a:pt x="6701" y="2362"/>
                </a:cubicBezTo>
                <a:cubicBezTo>
                  <a:pt x="6202" y="2087"/>
                  <a:pt x="5484" y="1986"/>
                  <a:pt x="4905" y="1986"/>
                </a:cubicBezTo>
                <a:cubicBezTo>
                  <a:pt x="4799" y="1986"/>
                  <a:pt x="4698" y="1989"/>
                  <a:pt x="4603" y="1996"/>
                </a:cubicBezTo>
                <a:cubicBezTo>
                  <a:pt x="4216" y="1996"/>
                  <a:pt x="3727" y="2036"/>
                  <a:pt x="3340" y="2159"/>
                </a:cubicBezTo>
                <a:cubicBezTo>
                  <a:pt x="3116" y="2220"/>
                  <a:pt x="2953" y="2383"/>
                  <a:pt x="2770" y="2505"/>
                </a:cubicBezTo>
                <a:cubicBezTo>
                  <a:pt x="2477" y="2505"/>
                  <a:pt x="2184" y="2557"/>
                  <a:pt x="1890" y="2557"/>
                </a:cubicBezTo>
                <a:cubicBezTo>
                  <a:pt x="1817" y="2557"/>
                  <a:pt x="1744" y="2554"/>
                  <a:pt x="1670" y="2546"/>
                </a:cubicBezTo>
                <a:cubicBezTo>
                  <a:pt x="1426" y="2505"/>
                  <a:pt x="1161" y="2464"/>
                  <a:pt x="937" y="2322"/>
                </a:cubicBezTo>
                <a:cubicBezTo>
                  <a:pt x="713" y="2159"/>
                  <a:pt x="673" y="1914"/>
                  <a:pt x="550" y="1690"/>
                </a:cubicBezTo>
                <a:cubicBezTo>
                  <a:pt x="520" y="1650"/>
                  <a:pt x="474" y="1629"/>
                  <a:pt x="428" y="1629"/>
                </a:cubicBezTo>
                <a:cubicBezTo>
                  <a:pt x="382" y="1629"/>
                  <a:pt x="336" y="1650"/>
                  <a:pt x="306" y="1690"/>
                </a:cubicBezTo>
                <a:cubicBezTo>
                  <a:pt x="0" y="2240"/>
                  <a:pt x="550" y="2749"/>
                  <a:pt x="1019" y="2933"/>
                </a:cubicBezTo>
                <a:cubicBezTo>
                  <a:pt x="1311" y="3046"/>
                  <a:pt x="1707" y="3134"/>
                  <a:pt x="2092" y="3134"/>
                </a:cubicBezTo>
                <a:cubicBezTo>
                  <a:pt x="2191" y="3134"/>
                  <a:pt x="2288" y="3128"/>
                  <a:pt x="2383" y="3116"/>
                </a:cubicBezTo>
                <a:cubicBezTo>
                  <a:pt x="2465" y="3128"/>
                  <a:pt x="2551" y="3133"/>
                  <a:pt x="2639" y="3133"/>
                </a:cubicBezTo>
                <a:cubicBezTo>
                  <a:pt x="2834" y="3133"/>
                  <a:pt x="3036" y="3110"/>
                  <a:pt x="3218" y="3095"/>
                </a:cubicBezTo>
                <a:cubicBezTo>
                  <a:pt x="3900" y="3207"/>
                  <a:pt x="4627" y="3258"/>
                  <a:pt x="5336" y="3258"/>
                </a:cubicBezTo>
                <a:cubicBezTo>
                  <a:pt x="5791" y="3258"/>
                  <a:pt x="6238" y="3237"/>
                  <a:pt x="6660" y="3197"/>
                </a:cubicBezTo>
                <a:cubicBezTo>
                  <a:pt x="6721" y="3197"/>
                  <a:pt x="6762" y="3177"/>
                  <a:pt x="6803" y="3157"/>
                </a:cubicBezTo>
                <a:cubicBezTo>
                  <a:pt x="6945" y="3136"/>
                  <a:pt x="7088" y="3075"/>
                  <a:pt x="7169" y="3034"/>
                </a:cubicBezTo>
                <a:cubicBezTo>
                  <a:pt x="7475" y="2871"/>
                  <a:pt x="7699" y="2586"/>
                  <a:pt x="7923" y="2342"/>
                </a:cubicBezTo>
                <a:cubicBezTo>
                  <a:pt x="7963" y="2301"/>
                  <a:pt x="8004" y="2240"/>
                  <a:pt x="8045" y="2199"/>
                </a:cubicBezTo>
                <a:cubicBezTo>
                  <a:pt x="8086" y="2179"/>
                  <a:pt x="8147" y="2138"/>
                  <a:pt x="8187" y="2098"/>
                </a:cubicBezTo>
                <a:cubicBezTo>
                  <a:pt x="8371" y="1955"/>
                  <a:pt x="8554" y="1833"/>
                  <a:pt x="8758" y="1731"/>
                </a:cubicBezTo>
                <a:cubicBezTo>
                  <a:pt x="8778" y="1711"/>
                  <a:pt x="8798" y="1711"/>
                  <a:pt x="8839" y="1690"/>
                </a:cubicBezTo>
                <a:cubicBezTo>
                  <a:pt x="8921" y="1772"/>
                  <a:pt x="9022" y="1833"/>
                  <a:pt x="9104" y="1874"/>
                </a:cubicBezTo>
                <a:cubicBezTo>
                  <a:pt x="9227" y="1911"/>
                  <a:pt x="9368" y="1927"/>
                  <a:pt x="9507" y="1927"/>
                </a:cubicBezTo>
                <a:cubicBezTo>
                  <a:pt x="9669" y="1927"/>
                  <a:pt x="9828" y="1906"/>
                  <a:pt x="9959" y="1874"/>
                </a:cubicBezTo>
                <a:cubicBezTo>
                  <a:pt x="10224" y="1812"/>
                  <a:pt x="10183" y="1466"/>
                  <a:pt x="9959" y="1385"/>
                </a:cubicBezTo>
                <a:cubicBezTo>
                  <a:pt x="9796" y="1324"/>
                  <a:pt x="9633" y="1344"/>
                  <a:pt x="9470" y="1303"/>
                </a:cubicBezTo>
                <a:cubicBezTo>
                  <a:pt x="9552" y="1201"/>
                  <a:pt x="9654" y="1100"/>
                  <a:pt x="9735" y="998"/>
                </a:cubicBezTo>
                <a:cubicBezTo>
                  <a:pt x="9919" y="774"/>
                  <a:pt x="10041" y="550"/>
                  <a:pt x="10163" y="285"/>
                </a:cubicBezTo>
                <a:cubicBezTo>
                  <a:pt x="10238" y="165"/>
                  <a:pt x="10147" y="56"/>
                  <a:pt x="10037" y="56"/>
                </a:cubicBezTo>
                <a:cubicBezTo>
                  <a:pt x="9998" y="56"/>
                  <a:pt x="9956" y="70"/>
                  <a:pt x="9919" y="102"/>
                </a:cubicBezTo>
                <a:cubicBezTo>
                  <a:pt x="9694" y="265"/>
                  <a:pt x="9491" y="407"/>
                  <a:pt x="9287" y="611"/>
                </a:cubicBezTo>
                <a:cubicBezTo>
                  <a:pt x="9185" y="733"/>
                  <a:pt x="9063" y="855"/>
                  <a:pt x="8941" y="977"/>
                </a:cubicBezTo>
                <a:cubicBezTo>
                  <a:pt x="8900" y="937"/>
                  <a:pt x="8860" y="896"/>
                  <a:pt x="8819" y="855"/>
                </a:cubicBezTo>
                <a:cubicBezTo>
                  <a:pt x="8493" y="591"/>
                  <a:pt x="8126" y="346"/>
                  <a:pt x="7821" y="61"/>
                </a:cubicBezTo>
                <a:cubicBezTo>
                  <a:pt x="7781" y="21"/>
                  <a:pt x="7723" y="0"/>
                  <a:pt x="766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8849184" y="3650709"/>
            <a:ext cx="128029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8614783" y="3733184"/>
            <a:ext cx="143647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2"/>
          <p:cNvSpPr/>
          <p:nvPr/>
        </p:nvSpPr>
        <p:spPr>
          <a:xfrm>
            <a:off x="8855698" y="2341954"/>
            <a:ext cx="135914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8571582" y="2332433"/>
            <a:ext cx="194005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>
            <a:off x="8633488" y="2513865"/>
            <a:ext cx="15054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>
            <a:off x="8604802" y="2152879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8821760" y="2007963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2"/>
          <p:cNvSpPr/>
          <p:nvPr/>
        </p:nvSpPr>
        <p:spPr>
          <a:xfrm>
            <a:off x="150836" y="3973072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2"/>
          <p:cNvSpPr/>
          <p:nvPr/>
        </p:nvSpPr>
        <p:spPr>
          <a:xfrm>
            <a:off x="304258" y="3970305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474510" y="3955125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164593" y="4642839"/>
            <a:ext cx="64928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34807" y="4638278"/>
            <a:ext cx="61892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2"/>
          <p:cNvSpPr/>
          <p:nvPr/>
        </p:nvSpPr>
        <p:spPr>
          <a:xfrm>
            <a:off x="489016" y="4637156"/>
            <a:ext cx="54244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2"/>
          <p:cNvSpPr/>
          <p:nvPr/>
        </p:nvSpPr>
        <p:spPr>
          <a:xfrm>
            <a:off x="8576459" y="4286656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"/>
          <p:cNvSpPr/>
          <p:nvPr/>
        </p:nvSpPr>
        <p:spPr>
          <a:xfrm>
            <a:off x="8578021" y="4432489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"/>
          <p:cNvSpPr/>
          <p:nvPr/>
        </p:nvSpPr>
        <p:spPr>
          <a:xfrm>
            <a:off x="8553183" y="4571861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/>
          <p:nvPr/>
        </p:nvSpPr>
        <p:spPr>
          <a:xfrm>
            <a:off x="155409" y="4766002"/>
            <a:ext cx="378699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"/>
          <p:cNvSpPr/>
          <p:nvPr/>
        </p:nvSpPr>
        <p:spPr>
          <a:xfrm>
            <a:off x="247770" y="2556962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133294" y="2468049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>
            <a:off x="184422" y="2658588"/>
            <a:ext cx="342073" cy="115273"/>
          </a:xfrm>
          <a:custGeom>
            <a:avLst/>
            <a:gdLst/>
            <a:ahLst/>
            <a:cxnLst/>
            <a:rect l="l" t="t" r="r" b="b"/>
            <a:pathLst>
              <a:path w="9125" h="3083" extrusionOk="0">
                <a:moveTo>
                  <a:pt x="4149" y="0"/>
                </a:moveTo>
                <a:cubicBezTo>
                  <a:pt x="3808" y="0"/>
                  <a:pt x="3470" y="220"/>
                  <a:pt x="3178" y="404"/>
                </a:cubicBezTo>
                <a:cubicBezTo>
                  <a:pt x="2770" y="649"/>
                  <a:pt x="2139" y="975"/>
                  <a:pt x="1874" y="1362"/>
                </a:cubicBezTo>
                <a:cubicBezTo>
                  <a:pt x="1833" y="1443"/>
                  <a:pt x="1813" y="1504"/>
                  <a:pt x="1793" y="1565"/>
                </a:cubicBezTo>
                <a:cubicBezTo>
                  <a:pt x="1630" y="1565"/>
                  <a:pt x="1465" y="1564"/>
                  <a:pt x="1300" y="1564"/>
                </a:cubicBezTo>
                <a:cubicBezTo>
                  <a:pt x="888" y="1564"/>
                  <a:pt x="475" y="1574"/>
                  <a:pt x="82" y="1647"/>
                </a:cubicBezTo>
                <a:cubicBezTo>
                  <a:pt x="1" y="1647"/>
                  <a:pt x="1" y="1769"/>
                  <a:pt x="62" y="1810"/>
                </a:cubicBezTo>
                <a:cubicBezTo>
                  <a:pt x="612" y="2135"/>
                  <a:pt x="1263" y="2197"/>
                  <a:pt x="1915" y="2197"/>
                </a:cubicBezTo>
                <a:cubicBezTo>
                  <a:pt x="2214" y="2682"/>
                  <a:pt x="2890" y="3082"/>
                  <a:pt x="3361" y="3082"/>
                </a:cubicBezTo>
                <a:cubicBezTo>
                  <a:pt x="3403" y="3082"/>
                  <a:pt x="3444" y="3079"/>
                  <a:pt x="3483" y="3072"/>
                </a:cubicBezTo>
                <a:cubicBezTo>
                  <a:pt x="3687" y="3031"/>
                  <a:pt x="3707" y="2787"/>
                  <a:pt x="3585" y="2665"/>
                </a:cubicBezTo>
                <a:cubicBezTo>
                  <a:pt x="3381" y="2421"/>
                  <a:pt x="3076" y="2339"/>
                  <a:pt x="2811" y="2156"/>
                </a:cubicBezTo>
                <a:cubicBezTo>
                  <a:pt x="3911" y="2095"/>
                  <a:pt x="4990" y="2034"/>
                  <a:pt x="6069" y="1911"/>
                </a:cubicBezTo>
                <a:cubicBezTo>
                  <a:pt x="6131" y="2156"/>
                  <a:pt x="6334" y="2380"/>
                  <a:pt x="6558" y="2482"/>
                </a:cubicBezTo>
                <a:cubicBezTo>
                  <a:pt x="6947" y="2676"/>
                  <a:pt x="7405" y="2767"/>
                  <a:pt x="7859" y="2767"/>
                </a:cubicBezTo>
                <a:cubicBezTo>
                  <a:pt x="8214" y="2767"/>
                  <a:pt x="8567" y="2711"/>
                  <a:pt x="8880" y="2604"/>
                </a:cubicBezTo>
                <a:cubicBezTo>
                  <a:pt x="9002" y="2563"/>
                  <a:pt x="9124" y="2441"/>
                  <a:pt x="9104" y="2298"/>
                </a:cubicBezTo>
                <a:cubicBezTo>
                  <a:pt x="9104" y="2237"/>
                  <a:pt x="9104" y="2176"/>
                  <a:pt x="9063" y="2135"/>
                </a:cubicBezTo>
                <a:cubicBezTo>
                  <a:pt x="9012" y="2015"/>
                  <a:pt x="8888" y="1968"/>
                  <a:pt x="8765" y="1968"/>
                </a:cubicBezTo>
                <a:cubicBezTo>
                  <a:pt x="8742" y="1968"/>
                  <a:pt x="8719" y="1969"/>
                  <a:pt x="8697" y="1972"/>
                </a:cubicBezTo>
                <a:cubicBezTo>
                  <a:pt x="8379" y="2036"/>
                  <a:pt x="8061" y="2087"/>
                  <a:pt x="7733" y="2087"/>
                </a:cubicBezTo>
                <a:cubicBezTo>
                  <a:pt x="7641" y="2087"/>
                  <a:pt x="7548" y="2083"/>
                  <a:pt x="7454" y="2074"/>
                </a:cubicBezTo>
                <a:cubicBezTo>
                  <a:pt x="7006" y="2034"/>
                  <a:pt x="6762" y="1972"/>
                  <a:pt x="6619" y="1626"/>
                </a:cubicBezTo>
                <a:cubicBezTo>
                  <a:pt x="6762" y="1586"/>
                  <a:pt x="6925" y="1545"/>
                  <a:pt x="7067" y="1504"/>
                </a:cubicBezTo>
                <a:cubicBezTo>
                  <a:pt x="7393" y="1443"/>
                  <a:pt x="7780" y="1504"/>
                  <a:pt x="8065" y="1341"/>
                </a:cubicBezTo>
                <a:cubicBezTo>
                  <a:pt x="8188" y="1280"/>
                  <a:pt x="8167" y="1137"/>
                  <a:pt x="8065" y="1056"/>
                </a:cubicBezTo>
                <a:cubicBezTo>
                  <a:pt x="7942" y="968"/>
                  <a:pt x="7787" y="937"/>
                  <a:pt x="7626" y="937"/>
                </a:cubicBezTo>
                <a:cubicBezTo>
                  <a:pt x="7415" y="937"/>
                  <a:pt x="7191" y="990"/>
                  <a:pt x="7006" y="1036"/>
                </a:cubicBezTo>
                <a:cubicBezTo>
                  <a:pt x="6762" y="1097"/>
                  <a:pt x="6497" y="1178"/>
                  <a:pt x="6294" y="1321"/>
                </a:cubicBezTo>
                <a:cubicBezTo>
                  <a:pt x="6253" y="1300"/>
                  <a:pt x="6232" y="1300"/>
                  <a:pt x="6192" y="1300"/>
                </a:cubicBezTo>
                <a:cubicBezTo>
                  <a:pt x="5092" y="1341"/>
                  <a:pt x="3972" y="1463"/>
                  <a:pt x="2872" y="1545"/>
                </a:cubicBezTo>
                <a:cubicBezTo>
                  <a:pt x="2791" y="1565"/>
                  <a:pt x="2730" y="1565"/>
                  <a:pt x="2648" y="1565"/>
                </a:cubicBezTo>
                <a:cubicBezTo>
                  <a:pt x="2730" y="1443"/>
                  <a:pt x="2872" y="1382"/>
                  <a:pt x="2994" y="1300"/>
                </a:cubicBezTo>
                <a:cubicBezTo>
                  <a:pt x="3259" y="1117"/>
                  <a:pt x="3503" y="913"/>
                  <a:pt x="3789" y="751"/>
                </a:cubicBezTo>
                <a:cubicBezTo>
                  <a:pt x="4033" y="608"/>
                  <a:pt x="4318" y="527"/>
                  <a:pt x="4522" y="323"/>
                </a:cubicBezTo>
                <a:cubicBezTo>
                  <a:pt x="4583" y="241"/>
                  <a:pt x="4583" y="119"/>
                  <a:pt x="4481" y="78"/>
                </a:cubicBezTo>
                <a:cubicBezTo>
                  <a:pt x="4371" y="24"/>
                  <a:pt x="4260" y="0"/>
                  <a:pt x="414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158483" y="2330341"/>
            <a:ext cx="39362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2"/>
          <p:cNvSpPr/>
          <p:nvPr/>
        </p:nvSpPr>
        <p:spPr>
          <a:xfrm>
            <a:off x="333271" y="2342568"/>
            <a:ext cx="38987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476797" y="2337296"/>
            <a:ext cx="465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2"/>
          <p:cNvSpPr/>
          <p:nvPr/>
        </p:nvSpPr>
        <p:spPr>
          <a:xfrm>
            <a:off x="234838" y="2906484"/>
            <a:ext cx="256527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"/>
          <p:cNvSpPr/>
          <p:nvPr/>
        </p:nvSpPr>
        <p:spPr>
          <a:xfrm>
            <a:off x="161444" y="3157782"/>
            <a:ext cx="356806" cy="95195"/>
          </a:xfrm>
          <a:custGeom>
            <a:avLst/>
            <a:gdLst/>
            <a:ahLst/>
            <a:cxnLst/>
            <a:rect l="l" t="t" r="r" b="b"/>
            <a:pathLst>
              <a:path w="9518" h="2546" extrusionOk="0">
                <a:moveTo>
                  <a:pt x="8366" y="1"/>
                </a:moveTo>
                <a:cubicBezTo>
                  <a:pt x="7967" y="1"/>
                  <a:pt x="7627" y="497"/>
                  <a:pt x="7395" y="902"/>
                </a:cubicBezTo>
                <a:cubicBezTo>
                  <a:pt x="7171" y="678"/>
                  <a:pt x="6947" y="434"/>
                  <a:pt x="6744" y="189"/>
                </a:cubicBezTo>
                <a:cubicBezTo>
                  <a:pt x="6685" y="121"/>
                  <a:pt x="6598" y="90"/>
                  <a:pt x="6510" y="90"/>
                </a:cubicBezTo>
                <a:cubicBezTo>
                  <a:pt x="6415" y="90"/>
                  <a:pt x="6318" y="126"/>
                  <a:pt x="6255" y="189"/>
                </a:cubicBezTo>
                <a:cubicBezTo>
                  <a:pt x="6173" y="291"/>
                  <a:pt x="5542" y="1167"/>
                  <a:pt x="5481" y="1167"/>
                </a:cubicBezTo>
                <a:cubicBezTo>
                  <a:pt x="5480" y="1167"/>
                  <a:pt x="5478" y="1167"/>
                  <a:pt x="5477" y="1167"/>
                </a:cubicBezTo>
                <a:cubicBezTo>
                  <a:pt x="5345" y="1167"/>
                  <a:pt x="4726" y="249"/>
                  <a:pt x="4626" y="128"/>
                </a:cubicBezTo>
                <a:cubicBezTo>
                  <a:pt x="4572" y="59"/>
                  <a:pt x="4498" y="30"/>
                  <a:pt x="4421" y="30"/>
                </a:cubicBezTo>
                <a:cubicBezTo>
                  <a:pt x="4294" y="30"/>
                  <a:pt x="4159" y="108"/>
                  <a:pt x="4096" y="209"/>
                </a:cubicBezTo>
                <a:cubicBezTo>
                  <a:pt x="3811" y="596"/>
                  <a:pt x="3546" y="1004"/>
                  <a:pt x="3261" y="1411"/>
                </a:cubicBezTo>
                <a:cubicBezTo>
                  <a:pt x="2855" y="1024"/>
                  <a:pt x="2320" y="490"/>
                  <a:pt x="1848" y="490"/>
                </a:cubicBezTo>
                <a:cubicBezTo>
                  <a:pt x="1823" y="490"/>
                  <a:pt x="1799" y="492"/>
                  <a:pt x="1774" y="495"/>
                </a:cubicBezTo>
                <a:cubicBezTo>
                  <a:pt x="1163" y="596"/>
                  <a:pt x="471" y="1717"/>
                  <a:pt x="125" y="2185"/>
                </a:cubicBezTo>
                <a:cubicBezTo>
                  <a:pt x="0" y="2371"/>
                  <a:pt x="184" y="2546"/>
                  <a:pt x="369" y="2546"/>
                </a:cubicBezTo>
                <a:cubicBezTo>
                  <a:pt x="426" y="2546"/>
                  <a:pt x="484" y="2529"/>
                  <a:pt x="532" y="2490"/>
                </a:cubicBezTo>
                <a:cubicBezTo>
                  <a:pt x="858" y="2185"/>
                  <a:pt x="1306" y="1452"/>
                  <a:pt x="1713" y="1268"/>
                </a:cubicBezTo>
                <a:cubicBezTo>
                  <a:pt x="1750" y="1253"/>
                  <a:pt x="1788" y="1246"/>
                  <a:pt x="1828" y="1246"/>
                </a:cubicBezTo>
                <a:cubicBezTo>
                  <a:pt x="2219" y="1246"/>
                  <a:pt x="2782" y="1906"/>
                  <a:pt x="3078" y="2165"/>
                </a:cubicBezTo>
                <a:cubicBezTo>
                  <a:pt x="3156" y="2225"/>
                  <a:pt x="3241" y="2256"/>
                  <a:pt x="3323" y="2256"/>
                </a:cubicBezTo>
                <a:cubicBezTo>
                  <a:pt x="3434" y="2256"/>
                  <a:pt x="3537" y="2200"/>
                  <a:pt x="3607" y="2083"/>
                </a:cubicBezTo>
                <a:cubicBezTo>
                  <a:pt x="3872" y="1717"/>
                  <a:pt x="4137" y="1330"/>
                  <a:pt x="4402" y="963"/>
                </a:cubicBezTo>
                <a:cubicBezTo>
                  <a:pt x="4666" y="1350"/>
                  <a:pt x="5033" y="1859"/>
                  <a:pt x="5420" y="1879"/>
                </a:cubicBezTo>
                <a:cubicBezTo>
                  <a:pt x="5427" y="1880"/>
                  <a:pt x="5435" y="1880"/>
                  <a:pt x="5443" y="1880"/>
                </a:cubicBezTo>
                <a:cubicBezTo>
                  <a:pt x="5842" y="1880"/>
                  <a:pt x="6220" y="1363"/>
                  <a:pt x="6520" y="963"/>
                </a:cubicBezTo>
                <a:cubicBezTo>
                  <a:pt x="6744" y="1228"/>
                  <a:pt x="6988" y="1472"/>
                  <a:pt x="7232" y="1717"/>
                </a:cubicBezTo>
                <a:cubicBezTo>
                  <a:pt x="7302" y="1777"/>
                  <a:pt x="7390" y="1808"/>
                  <a:pt x="7477" y="1808"/>
                </a:cubicBezTo>
                <a:cubicBezTo>
                  <a:pt x="7595" y="1808"/>
                  <a:pt x="7712" y="1752"/>
                  <a:pt x="7782" y="1635"/>
                </a:cubicBezTo>
                <a:cubicBezTo>
                  <a:pt x="7883" y="1454"/>
                  <a:pt x="8360" y="699"/>
                  <a:pt x="8333" y="678"/>
                </a:cubicBezTo>
                <a:lnTo>
                  <a:pt x="8333" y="678"/>
                </a:lnTo>
                <a:cubicBezTo>
                  <a:pt x="8418" y="709"/>
                  <a:pt x="8842" y="1656"/>
                  <a:pt x="8943" y="1778"/>
                </a:cubicBezTo>
                <a:cubicBezTo>
                  <a:pt x="9001" y="1865"/>
                  <a:pt x="9096" y="1906"/>
                  <a:pt x="9190" y="1906"/>
                </a:cubicBezTo>
                <a:cubicBezTo>
                  <a:pt x="9356" y="1906"/>
                  <a:pt x="9518" y="1776"/>
                  <a:pt x="9452" y="1554"/>
                </a:cubicBezTo>
                <a:cubicBezTo>
                  <a:pt x="9310" y="1126"/>
                  <a:pt x="8984" y="87"/>
                  <a:pt x="8434" y="6"/>
                </a:cubicBezTo>
                <a:cubicBezTo>
                  <a:pt x="8411" y="3"/>
                  <a:pt x="8388" y="1"/>
                  <a:pt x="83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2"/>
          <p:cNvSpPr/>
          <p:nvPr/>
        </p:nvSpPr>
        <p:spPr>
          <a:xfrm>
            <a:off x="175201" y="3257539"/>
            <a:ext cx="348934" cy="105776"/>
          </a:xfrm>
          <a:custGeom>
            <a:avLst/>
            <a:gdLst/>
            <a:ahLst/>
            <a:cxnLst/>
            <a:rect l="l" t="t" r="r" b="b"/>
            <a:pathLst>
              <a:path w="9308" h="2829" extrusionOk="0">
                <a:moveTo>
                  <a:pt x="8090" y="1"/>
                </a:moveTo>
                <a:cubicBezTo>
                  <a:pt x="8069" y="1"/>
                  <a:pt x="8047" y="2"/>
                  <a:pt x="8026" y="6"/>
                </a:cubicBezTo>
                <a:cubicBezTo>
                  <a:pt x="7660" y="128"/>
                  <a:pt x="7436" y="515"/>
                  <a:pt x="7252" y="902"/>
                </a:cubicBezTo>
                <a:cubicBezTo>
                  <a:pt x="7028" y="474"/>
                  <a:pt x="6723" y="67"/>
                  <a:pt x="6295" y="67"/>
                </a:cubicBezTo>
                <a:cubicBezTo>
                  <a:pt x="5745" y="87"/>
                  <a:pt x="5440" y="780"/>
                  <a:pt x="5216" y="1329"/>
                </a:cubicBezTo>
                <a:cubicBezTo>
                  <a:pt x="4971" y="1044"/>
                  <a:pt x="4747" y="719"/>
                  <a:pt x="4523" y="393"/>
                </a:cubicBezTo>
                <a:cubicBezTo>
                  <a:pt x="4449" y="286"/>
                  <a:pt x="4324" y="224"/>
                  <a:pt x="4202" y="224"/>
                </a:cubicBezTo>
                <a:cubicBezTo>
                  <a:pt x="4090" y="224"/>
                  <a:pt x="3980" y="276"/>
                  <a:pt x="3912" y="393"/>
                </a:cubicBezTo>
                <a:cubicBezTo>
                  <a:pt x="3729" y="780"/>
                  <a:pt x="3525" y="1146"/>
                  <a:pt x="3322" y="1513"/>
                </a:cubicBezTo>
                <a:cubicBezTo>
                  <a:pt x="3261" y="1635"/>
                  <a:pt x="3200" y="1757"/>
                  <a:pt x="3138" y="1900"/>
                </a:cubicBezTo>
                <a:cubicBezTo>
                  <a:pt x="2833" y="1533"/>
                  <a:pt x="2344" y="943"/>
                  <a:pt x="1998" y="861"/>
                </a:cubicBezTo>
                <a:cubicBezTo>
                  <a:pt x="1958" y="852"/>
                  <a:pt x="1917" y="847"/>
                  <a:pt x="1875" y="847"/>
                </a:cubicBezTo>
                <a:cubicBezTo>
                  <a:pt x="1201" y="847"/>
                  <a:pt x="371" y="2031"/>
                  <a:pt x="84" y="2511"/>
                </a:cubicBezTo>
                <a:cubicBezTo>
                  <a:pt x="1" y="2643"/>
                  <a:pt x="133" y="2829"/>
                  <a:pt x="273" y="2829"/>
                </a:cubicBezTo>
                <a:cubicBezTo>
                  <a:pt x="305" y="2829"/>
                  <a:pt x="338" y="2819"/>
                  <a:pt x="369" y="2796"/>
                </a:cubicBezTo>
                <a:cubicBezTo>
                  <a:pt x="613" y="2613"/>
                  <a:pt x="817" y="2409"/>
                  <a:pt x="1041" y="2185"/>
                </a:cubicBezTo>
                <a:cubicBezTo>
                  <a:pt x="1163" y="2083"/>
                  <a:pt x="1489" y="1635"/>
                  <a:pt x="1672" y="1615"/>
                </a:cubicBezTo>
                <a:cubicBezTo>
                  <a:pt x="1701" y="1610"/>
                  <a:pt x="1728" y="1607"/>
                  <a:pt x="1755" y="1607"/>
                </a:cubicBezTo>
                <a:cubicBezTo>
                  <a:pt x="2285" y="1607"/>
                  <a:pt x="2510" y="2519"/>
                  <a:pt x="2976" y="2674"/>
                </a:cubicBezTo>
                <a:cubicBezTo>
                  <a:pt x="3050" y="2701"/>
                  <a:pt x="3118" y="2714"/>
                  <a:pt x="3182" y="2714"/>
                </a:cubicBezTo>
                <a:cubicBezTo>
                  <a:pt x="3310" y="2714"/>
                  <a:pt x="3424" y="2660"/>
                  <a:pt x="3546" y="2551"/>
                </a:cubicBezTo>
                <a:cubicBezTo>
                  <a:pt x="3851" y="2266"/>
                  <a:pt x="4075" y="1737"/>
                  <a:pt x="4279" y="1268"/>
                </a:cubicBezTo>
                <a:cubicBezTo>
                  <a:pt x="4523" y="1615"/>
                  <a:pt x="4788" y="1940"/>
                  <a:pt x="5073" y="2246"/>
                </a:cubicBezTo>
                <a:cubicBezTo>
                  <a:pt x="5137" y="2318"/>
                  <a:pt x="5236" y="2355"/>
                  <a:pt x="5334" y="2355"/>
                </a:cubicBezTo>
                <a:cubicBezTo>
                  <a:pt x="5457" y="2355"/>
                  <a:pt x="5578" y="2298"/>
                  <a:pt x="5623" y="2185"/>
                </a:cubicBezTo>
                <a:cubicBezTo>
                  <a:pt x="5725" y="1940"/>
                  <a:pt x="6030" y="983"/>
                  <a:pt x="6254" y="902"/>
                </a:cubicBezTo>
                <a:cubicBezTo>
                  <a:pt x="6264" y="898"/>
                  <a:pt x="6275" y="896"/>
                  <a:pt x="6285" y="896"/>
                </a:cubicBezTo>
                <a:cubicBezTo>
                  <a:pt x="6495" y="896"/>
                  <a:pt x="6852" y="1626"/>
                  <a:pt x="6988" y="1859"/>
                </a:cubicBezTo>
                <a:cubicBezTo>
                  <a:pt x="7062" y="1965"/>
                  <a:pt x="7192" y="2027"/>
                  <a:pt x="7317" y="2027"/>
                </a:cubicBezTo>
                <a:cubicBezTo>
                  <a:pt x="7431" y="2027"/>
                  <a:pt x="7540" y="1976"/>
                  <a:pt x="7599" y="1859"/>
                </a:cubicBezTo>
                <a:lnTo>
                  <a:pt x="7945" y="1146"/>
                </a:lnTo>
                <a:cubicBezTo>
                  <a:pt x="8006" y="1044"/>
                  <a:pt x="8047" y="963"/>
                  <a:pt x="8087" y="861"/>
                </a:cubicBezTo>
                <a:cubicBezTo>
                  <a:pt x="8134" y="768"/>
                  <a:pt x="8159" y="722"/>
                  <a:pt x="8165" y="722"/>
                </a:cubicBezTo>
                <a:cubicBezTo>
                  <a:pt x="8172" y="722"/>
                  <a:pt x="8152" y="789"/>
                  <a:pt x="8108" y="922"/>
                </a:cubicBezTo>
                <a:cubicBezTo>
                  <a:pt x="8332" y="1289"/>
                  <a:pt x="8495" y="1635"/>
                  <a:pt x="8780" y="1961"/>
                </a:cubicBezTo>
                <a:cubicBezTo>
                  <a:pt x="8829" y="2016"/>
                  <a:pt x="8893" y="2040"/>
                  <a:pt x="8957" y="2040"/>
                </a:cubicBezTo>
                <a:cubicBezTo>
                  <a:pt x="9129" y="2040"/>
                  <a:pt x="9307" y="1869"/>
                  <a:pt x="9248" y="1676"/>
                </a:cubicBezTo>
                <a:cubicBezTo>
                  <a:pt x="9085" y="1126"/>
                  <a:pt x="8780" y="515"/>
                  <a:pt x="8372" y="108"/>
                </a:cubicBezTo>
                <a:cubicBezTo>
                  <a:pt x="8305" y="40"/>
                  <a:pt x="8196" y="1"/>
                  <a:pt x="80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180598" y="3377187"/>
            <a:ext cx="366028" cy="98485"/>
          </a:xfrm>
          <a:custGeom>
            <a:avLst/>
            <a:gdLst/>
            <a:ahLst/>
            <a:cxnLst/>
            <a:rect l="l" t="t" r="r" b="b"/>
            <a:pathLst>
              <a:path w="9764" h="2634" extrusionOk="0">
                <a:moveTo>
                  <a:pt x="6255" y="0"/>
                </a:moveTo>
                <a:cubicBezTo>
                  <a:pt x="6235" y="0"/>
                  <a:pt x="6214" y="1"/>
                  <a:pt x="6192" y="3"/>
                </a:cubicBezTo>
                <a:cubicBezTo>
                  <a:pt x="5520" y="64"/>
                  <a:pt x="5316" y="920"/>
                  <a:pt x="5011" y="1449"/>
                </a:cubicBezTo>
                <a:cubicBezTo>
                  <a:pt x="4726" y="1164"/>
                  <a:pt x="4440" y="472"/>
                  <a:pt x="4298" y="247"/>
                </a:cubicBezTo>
                <a:cubicBezTo>
                  <a:pt x="4220" y="131"/>
                  <a:pt x="4110" y="79"/>
                  <a:pt x="3998" y="79"/>
                </a:cubicBezTo>
                <a:cubicBezTo>
                  <a:pt x="3876" y="79"/>
                  <a:pt x="3752" y="141"/>
                  <a:pt x="3667" y="247"/>
                </a:cubicBezTo>
                <a:cubicBezTo>
                  <a:pt x="3320" y="716"/>
                  <a:pt x="3056" y="1205"/>
                  <a:pt x="2832" y="1714"/>
                </a:cubicBezTo>
                <a:cubicBezTo>
                  <a:pt x="2445" y="1368"/>
                  <a:pt x="2078" y="981"/>
                  <a:pt x="1711" y="573"/>
                </a:cubicBezTo>
                <a:cubicBezTo>
                  <a:pt x="1658" y="530"/>
                  <a:pt x="1581" y="504"/>
                  <a:pt x="1509" y="504"/>
                </a:cubicBezTo>
                <a:cubicBezTo>
                  <a:pt x="1445" y="504"/>
                  <a:pt x="1383" y="525"/>
                  <a:pt x="1345" y="573"/>
                </a:cubicBezTo>
                <a:cubicBezTo>
                  <a:pt x="876" y="1082"/>
                  <a:pt x="388" y="1612"/>
                  <a:pt x="62" y="2223"/>
                </a:cubicBezTo>
                <a:cubicBezTo>
                  <a:pt x="0" y="2330"/>
                  <a:pt x="89" y="2449"/>
                  <a:pt x="189" y="2449"/>
                </a:cubicBezTo>
                <a:cubicBezTo>
                  <a:pt x="222" y="2449"/>
                  <a:pt x="256" y="2436"/>
                  <a:pt x="286" y="2406"/>
                </a:cubicBezTo>
                <a:cubicBezTo>
                  <a:pt x="693" y="1979"/>
                  <a:pt x="1060" y="1551"/>
                  <a:pt x="1467" y="1164"/>
                </a:cubicBezTo>
                <a:cubicBezTo>
                  <a:pt x="1813" y="1673"/>
                  <a:pt x="2282" y="2121"/>
                  <a:pt x="2750" y="2549"/>
                </a:cubicBezTo>
                <a:cubicBezTo>
                  <a:pt x="2822" y="2607"/>
                  <a:pt x="2902" y="2634"/>
                  <a:pt x="2980" y="2634"/>
                </a:cubicBezTo>
                <a:cubicBezTo>
                  <a:pt x="3121" y="2634"/>
                  <a:pt x="3255" y="2544"/>
                  <a:pt x="3320" y="2386"/>
                </a:cubicBezTo>
                <a:cubicBezTo>
                  <a:pt x="3483" y="1938"/>
                  <a:pt x="3687" y="1531"/>
                  <a:pt x="3931" y="1123"/>
                </a:cubicBezTo>
                <a:cubicBezTo>
                  <a:pt x="4197" y="1655"/>
                  <a:pt x="4570" y="2294"/>
                  <a:pt x="5049" y="2294"/>
                </a:cubicBezTo>
                <a:cubicBezTo>
                  <a:pt x="5083" y="2294"/>
                  <a:pt x="5118" y="2291"/>
                  <a:pt x="5153" y="2284"/>
                </a:cubicBezTo>
                <a:cubicBezTo>
                  <a:pt x="5438" y="2223"/>
                  <a:pt x="5561" y="1938"/>
                  <a:pt x="5683" y="1734"/>
                </a:cubicBezTo>
                <a:cubicBezTo>
                  <a:pt x="5805" y="1510"/>
                  <a:pt x="5886" y="1225"/>
                  <a:pt x="6029" y="1042"/>
                </a:cubicBezTo>
                <a:cubicBezTo>
                  <a:pt x="6130" y="920"/>
                  <a:pt x="6191" y="871"/>
                  <a:pt x="6235" y="871"/>
                </a:cubicBezTo>
                <a:cubicBezTo>
                  <a:pt x="6325" y="871"/>
                  <a:pt x="6347" y="1075"/>
                  <a:pt x="6497" y="1306"/>
                </a:cubicBezTo>
                <a:cubicBezTo>
                  <a:pt x="6693" y="1617"/>
                  <a:pt x="6994" y="2123"/>
                  <a:pt x="7389" y="2123"/>
                </a:cubicBezTo>
                <a:cubicBezTo>
                  <a:pt x="7486" y="2123"/>
                  <a:pt x="7590" y="2092"/>
                  <a:pt x="7699" y="2019"/>
                </a:cubicBezTo>
                <a:cubicBezTo>
                  <a:pt x="8025" y="1795"/>
                  <a:pt x="7943" y="1327"/>
                  <a:pt x="8167" y="1042"/>
                </a:cubicBezTo>
                <a:lnTo>
                  <a:pt x="8188" y="818"/>
                </a:lnTo>
                <a:lnTo>
                  <a:pt x="8656" y="1306"/>
                </a:lnTo>
                <a:cubicBezTo>
                  <a:pt x="8839" y="1490"/>
                  <a:pt x="9002" y="1632"/>
                  <a:pt x="9226" y="1775"/>
                </a:cubicBezTo>
                <a:cubicBezTo>
                  <a:pt x="9276" y="1812"/>
                  <a:pt x="9330" y="1829"/>
                  <a:pt x="9381" y="1829"/>
                </a:cubicBezTo>
                <a:cubicBezTo>
                  <a:pt x="9583" y="1829"/>
                  <a:pt x="9763" y="1582"/>
                  <a:pt x="9634" y="1388"/>
                </a:cubicBezTo>
                <a:cubicBezTo>
                  <a:pt x="9377" y="993"/>
                  <a:pt x="8796" y="102"/>
                  <a:pt x="8241" y="102"/>
                </a:cubicBezTo>
                <a:cubicBezTo>
                  <a:pt x="8224" y="102"/>
                  <a:pt x="8206" y="103"/>
                  <a:pt x="8188" y="105"/>
                </a:cubicBezTo>
                <a:cubicBezTo>
                  <a:pt x="7984" y="105"/>
                  <a:pt x="7862" y="247"/>
                  <a:pt x="7740" y="390"/>
                </a:cubicBezTo>
                <a:cubicBezTo>
                  <a:pt x="7597" y="533"/>
                  <a:pt x="7495" y="736"/>
                  <a:pt x="7434" y="940"/>
                </a:cubicBezTo>
                <a:cubicBezTo>
                  <a:pt x="7393" y="1001"/>
                  <a:pt x="7373" y="1082"/>
                  <a:pt x="7353" y="1164"/>
                </a:cubicBezTo>
                <a:cubicBezTo>
                  <a:pt x="7332" y="1256"/>
                  <a:pt x="7317" y="1301"/>
                  <a:pt x="7304" y="1301"/>
                </a:cubicBezTo>
                <a:cubicBezTo>
                  <a:pt x="7292" y="1301"/>
                  <a:pt x="7281" y="1256"/>
                  <a:pt x="7271" y="1164"/>
                </a:cubicBezTo>
                <a:cubicBezTo>
                  <a:pt x="6777" y="966"/>
                  <a:pt x="6935" y="0"/>
                  <a:pt x="625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2"/>
          <p:cNvSpPr/>
          <p:nvPr/>
        </p:nvSpPr>
        <p:spPr>
          <a:xfrm>
            <a:off x="216208" y="3631065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2"/>
          <p:cNvSpPr/>
          <p:nvPr/>
        </p:nvSpPr>
        <p:spPr>
          <a:xfrm>
            <a:off x="174601" y="3733664"/>
            <a:ext cx="84684" cy="71677"/>
          </a:xfrm>
          <a:custGeom>
            <a:avLst/>
            <a:gdLst/>
            <a:ahLst/>
            <a:cxnLst/>
            <a:rect l="l" t="t" r="r" b="b"/>
            <a:pathLst>
              <a:path w="2259" h="1917" extrusionOk="0">
                <a:moveTo>
                  <a:pt x="1154" y="0"/>
                </a:moveTo>
                <a:cubicBezTo>
                  <a:pt x="536" y="0"/>
                  <a:pt x="1" y="806"/>
                  <a:pt x="120" y="1385"/>
                </a:cubicBezTo>
                <a:cubicBezTo>
                  <a:pt x="181" y="1731"/>
                  <a:pt x="466" y="1874"/>
                  <a:pt x="751" y="1874"/>
                </a:cubicBezTo>
                <a:cubicBezTo>
                  <a:pt x="839" y="1899"/>
                  <a:pt x="928" y="1916"/>
                  <a:pt x="1016" y="1916"/>
                </a:cubicBezTo>
                <a:cubicBezTo>
                  <a:pt x="1070" y="1916"/>
                  <a:pt x="1125" y="1910"/>
                  <a:pt x="1179" y="1894"/>
                </a:cubicBezTo>
                <a:cubicBezTo>
                  <a:pt x="2014" y="1752"/>
                  <a:pt x="2258" y="530"/>
                  <a:pt x="1525" y="102"/>
                </a:cubicBezTo>
                <a:cubicBezTo>
                  <a:pt x="1401" y="32"/>
                  <a:pt x="1276" y="0"/>
                  <a:pt x="11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342454" y="3765034"/>
            <a:ext cx="35913" cy="44756"/>
          </a:xfrm>
          <a:custGeom>
            <a:avLst/>
            <a:gdLst/>
            <a:ahLst/>
            <a:cxnLst/>
            <a:rect l="l" t="t" r="r" b="b"/>
            <a:pathLst>
              <a:path w="958" h="1197" extrusionOk="0">
                <a:moveTo>
                  <a:pt x="566" y="1"/>
                </a:moveTo>
                <a:cubicBezTo>
                  <a:pt x="534" y="1"/>
                  <a:pt x="501" y="6"/>
                  <a:pt x="469" y="17"/>
                </a:cubicBezTo>
                <a:cubicBezTo>
                  <a:pt x="265" y="57"/>
                  <a:pt x="61" y="302"/>
                  <a:pt x="61" y="505"/>
                </a:cubicBezTo>
                <a:cubicBezTo>
                  <a:pt x="0" y="668"/>
                  <a:pt x="0" y="872"/>
                  <a:pt x="82" y="994"/>
                </a:cubicBezTo>
                <a:cubicBezTo>
                  <a:pt x="166" y="1134"/>
                  <a:pt x="296" y="1197"/>
                  <a:pt x="427" y="1197"/>
                </a:cubicBezTo>
                <a:cubicBezTo>
                  <a:pt x="582" y="1197"/>
                  <a:pt x="737" y="1108"/>
                  <a:pt x="815" y="953"/>
                </a:cubicBezTo>
                <a:cubicBezTo>
                  <a:pt x="937" y="750"/>
                  <a:pt x="957" y="485"/>
                  <a:pt x="896" y="241"/>
                </a:cubicBezTo>
                <a:cubicBezTo>
                  <a:pt x="846" y="107"/>
                  <a:pt x="714" y="1"/>
                  <a:pt x="5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496663" y="3727419"/>
            <a:ext cx="73326" cy="92353"/>
          </a:xfrm>
          <a:custGeom>
            <a:avLst/>
            <a:gdLst/>
            <a:ahLst/>
            <a:cxnLst/>
            <a:rect l="l" t="t" r="r" b="b"/>
            <a:pathLst>
              <a:path w="1956" h="2470" extrusionOk="0">
                <a:moveTo>
                  <a:pt x="659" y="0"/>
                </a:moveTo>
                <a:cubicBezTo>
                  <a:pt x="593" y="0"/>
                  <a:pt x="526" y="16"/>
                  <a:pt x="468" y="45"/>
                </a:cubicBezTo>
                <a:cubicBezTo>
                  <a:pt x="285" y="147"/>
                  <a:pt x="183" y="289"/>
                  <a:pt x="122" y="452"/>
                </a:cubicBezTo>
                <a:cubicBezTo>
                  <a:pt x="82" y="513"/>
                  <a:pt x="41" y="574"/>
                  <a:pt x="41" y="656"/>
                </a:cubicBezTo>
                <a:cubicBezTo>
                  <a:pt x="41" y="921"/>
                  <a:pt x="41" y="1185"/>
                  <a:pt x="41" y="1471"/>
                </a:cubicBezTo>
                <a:cubicBezTo>
                  <a:pt x="41" y="1674"/>
                  <a:pt x="0" y="1898"/>
                  <a:pt x="102" y="2102"/>
                </a:cubicBezTo>
                <a:cubicBezTo>
                  <a:pt x="217" y="2347"/>
                  <a:pt x="445" y="2470"/>
                  <a:pt x="684" y="2470"/>
                </a:cubicBezTo>
                <a:cubicBezTo>
                  <a:pt x="782" y="2470"/>
                  <a:pt x="883" y="2449"/>
                  <a:pt x="978" y="2407"/>
                </a:cubicBezTo>
                <a:cubicBezTo>
                  <a:pt x="1955" y="1980"/>
                  <a:pt x="1263" y="819"/>
                  <a:pt x="957" y="188"/>
                </a:cubicBezTo>
                <a:cubicBezTo>
                  <a:pt x="904" y="55"/>
                  <a:pt x="783" y="0"/>
                  <a:pt x="65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318764" y="485032"/>
            <a:ext cx="208468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179849" y="458784"/>
            <a:ext cx="100054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127933" y="108290"/>
            <a:ext cx="208468" cy="63226"/>
          </a:xfrm>
          <a:custGeom>
            <a:avLst/>
            <a:gdLst/>
            <a:ahLst/>
            <a:cxnLst/>
            <a:rect l="l" t="t" r="r" b="b"/>
            <a:pathLst>
              <a:path w="5561" h="1691" extrusionOk="0">
                <a:moveTo>
                  <a:pt x="5051" y="1"/>
                </a:moveTo>
                <a:cubicBezTo>
                  <a:pt x="4929" y="1"/>
                  <a:pt x="4807" y="62"/>
                  <a:pt x="4746" y="164"/>
                </a:cubicBezTo>
                <a:cubicBezTo>
                  <a:pt x="4705" y="164"/>
                  <a:pt x="4685" y="184"/>
                  <a:pt x="4664" y="225"/>
                </a:cubicBezTo>
                <a:cubicBezTo>
                  <a:pt x="4542" y="367"/>
                  <a:pt x="4481" y="591"/>
                  <a:pt x="4461" y="815"/>
                </a:cubicBezTo>
                <a:cubicBezTo>
                  <a:pt x="4186" y="776"/>
                  <a:pt x="3900" y="764"/>
                  <a:pt x="3614" y="764"/>
                </a:cubicBezTo>
                <a:cubicBezTo>
                  <a:pt x="3155" y="764"/>
                  <a:pt x="2695" y="795"/>
                  <a:pt x="2281" y="795"/>
                </a:cubicBezTo>
                <a:cubicBezTo>
                  <a:pt x="1996" y="795"/>
                  <a:pt x="1682" y="769"/>
                  <a:pt x="1369" y="769"/>
                </a:cubicBezTo>
                <a:cubicBezTo>
                  <a:pt x="945" y="769"/>
                  <a:pt x="524" y="817"/>
                  <a:pt x="184" y="1039"/>
                </a:cubicBezTo>
                <a:cubicBezTo>
                  <a:pt x="0" y="1162"/>
                  <a:pt x="82" y="1447"/>
                  <a:pt x="286" y="1447"/>
                </a:cubicBezTo>
                <a:cubicBezTo>
                  <a:pt x="1059" y="1487"/>
                  <a:pt x="1854" y="1487"/>
                  <a:pt x="2628" y="1528"/>
                </a:cubicBezTo>
                <a:cubicBezTo>
                  <a:pt x="3057" y="1542"/>
                  <a:pt x="3523" y="1584"/>
                  <a:pt x="3982" y="1584"/>
                </a:cubicBezTo>
                <a:cubicBezTo>
                  <a:pt x="4199" y="1584"/>
                  <a:pt x="4414" y="1575"/>
                  <a:pt x="4623" y="1549"/>
                </a:cubicBezTo>
                <a:cubicBezTo>
                  <a:pt x="4697" y="1634"/>
                  <a:pt x="4800" y="1691"/>
                  <a:pt x="4915" y="1691"/>
                </a:cubicBezTo>
                <a:cubicBezTo>
                  <a:pt x="4991" y="1691"/>
                  <a:pt x="5072" y="1666"/>
                  <a:pt x="5153" y="1610"/>
                </a:cubicBezTo>
                <a:cubicBezTo>
                  <a:pt x="5438" y="1447"/>
                  <a:pt x="5499" y="1039"/>
                  <a:pt x="5520" y="754"/>
                </a:cubicBezTo>
                <a:cubicBezTo>
                  <a:pt x="5560" y="408"/>
                  <a:pt x="5458" y="21"/>
                  <a:pt x="5051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353887" y="102869"/>
            <a:ext cx="172592" cy="74144"/>
          </a:xfrm>
          <a:custGeom>
            <a:avLst/>
            <a:gdLst/>
            <a:ahLst/>
            <a:cxnLst/>
            <a:rect l="l" t="t" r="r" b="b"/>
            <a:pathLst>
              <a:path w="4604" h="1983" extrusionOk="0">
                <a:moveTo>
                  <a:pt x="428" y="1"/>
                </a:moveTo>
                <a:cubicBezTo>
                  <a:pt x="336" y="1"/>
                  <a:pt x="246" y="51"/>
                  <a:pt x="204" y="166"/>
                </a:cubicBezTo>
                <a:cubicBezTo>
                  <a:pt x="123" y="411"/>
                  <a:pt x="143" y="696"/>
                  <a:pt x="123" y="960"/>
                </a:cubicBezTo>
                <a:cubicBezTo>
                  <a:pt x="123" y="1205"/>
                  <a:pt x="1" y="1470"/>
                  <a:pt x="103" y="1714"/>
                </a:cubicBezTo>
                <a:cubicBezTo>
                  <a:pt x="143" y="1816"/>
                  <a:pt x="225" y="1958"/>
                  <a:pt x="367" y="1958"/>
                </a:cubicBezTo>
                <a:cubicBezTo>
                  <a:pt x="367" y="1979"/>
                  <a:pt x="388" y="1979"/>
                  <a:pt x="408" y="1979"/>
                </a:cubicBezTo>
                <a:cubicBezTo>
                  <a:pt x="430" y="1981"/>
                  <a:pt x="452" y="1982"/>
                  <a:pt x="474" y="1982"/>
                </a:cubicBezTo>
                <a:cubicBezTo>
                  <a:pt x="630" y="1982"/>
                  <a:pt x="764" y="1916"/>
                  <a:pt x="836" y="1755"/>
                </a:cubicBezTo>
                <a:cubicBezTo>
                  <a:pt x="876" y="1653"/>
                  <a:pt x="876" y="1531"/>
                  <a:pt x="815" y="1429"/>
                </a:cubicBezTo>
                <a:lnTo>
                  <a:pt x="815" y="1388"/>
                </a:lnTo>
                <a:cubicBezTo>
                  <a:pt x="1345" y="1470"/>
                  <a:pt x="1854" y="1490"/>
                  <a:pt x="2383" y="1510"/>
                </a:cubicBezTo>
                <a:cubicBezTo>
                  <a:pt x="2745" y="1522"/>
                  <a:pt x="3121" y="1556"/>
                  <a:pt x="3494" y="1556"/>
                </a:cubicBezTo>
                <a:cubicBezTo>
                  <a:pt x="3751" y="1556"/>
                  <a:pt x="4008" y="1540"/>
                  <a:pt x="4257" y="1490"/>
                </a:cubicBezTo>
                <a:cubicBezTo>
                  <a:pt x="4603" y="1408"/>
                  <a:pt x="4583" y="879"/>
                  <a:pt x="4257" y="797"/>
                </a:cubicBezTo>
                <a:cubicBezTo>
                  <a:pt x="3952" y="726"/>
                  <a:pt x="3636" y="706"/>
                  <a:pt x="3320" y="706"/>
                </a:cubicBezTo>
                <a:cubicBezTo>
                  <a:pt x="3005" y="706"/>
                  <a:pt x="2689" y="726"/>
                  <a:pt x="2383" y="736"/>
                </a:cubicBezTo>
                <a:cubicBezTo>
                  <a:pt x="1854" y="736"/>
                  <a:pt x="1345" y="736"/>
                  <a:pt x="815" y="797"/>
                </a:cubicBezTo>
                <a:cubicBezTo>
                  <a:pt x="795" y="573"/>
                  <a:pt x="775" y="309"/>
                  <a:pt x="652" y="105"/>
                </a:cubicBezTo>
                <a:cubicBezTo>
                  <a:pt x="652" y="125"/>
                  <a:pt x="652" y="125"/>
                  <a:pt x="652" y="125"/>
                </a:cubicBezTo>
                <a:cubicBezTo>
                  <a:pt x="603" y="46"/>
                  <a:pt x="515" y="1"/>
                  <a:pt x="4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151586" y="197166"/>
            <a:ext cx="393244" cy="100542"/>
          </a:xfrm>
          <a:custGeom>
            <a:avLst/>
            <a:gdLst/>
            <a:ahLst/>
            <a:cxnLst/>
            <a:rect l="l" t="t" r="r" b="b"/>
            <a:pathLst>
              <a:path w="10490" h="2689" extrusionOk="0">
                <a:moveTo>
                  <a:pt x="7526" y="0"/>
                </a:moveTo>
                <a:cubicBezTo>
                  <a:pt x="6983" y="0"/>
                  <a:pt x="6379" y="88"/>
                  <a:pt x="5988" y="88"/>
                </a:cubicBezTo>
                <a:cubicBezTo>
                  <a:pt x="5051" y="88"/>
                  <a:pt x="4094" y="108"/>
                  <a:pt x="3137" y="108"/>
                </a:cubicBezTo>
                <a:cubicBezTo>
                  <a:pt x="2799" y="108"/>
                  <a:pt x="2454" y="101"/>
                  <a:pt x="2107" y="101"/>
                </a:cubicBezTo>
                <a:cubicBezTo>
                  <a:pt x="1471" y="101"/>
                  <a:pt x="831" y="126"/>
                  <a:pt x="225" y="271"/>
                </a:cubicBezTo>
                <a:cubicBezTo>
                  <a:pt x="1" y="332"/>
                  <a:pt x="1" y="658"/>
                  <a:pt x="225" y="719"/>
                </a:cubicBezTo>
                <a:cubicBezTo>
                  <a:pt x="958" y="903"/>
                  <a:pt x="1746" y="949"/>
                  <a:pt x="2542" y="949"/>
                </a:cubicBezTo>
                <a:cubicBezTo>
                  <a:pt x="3349" y="949"/>
                  <a:pt x="4164" y="901"/>
                  <a:pt x="4936" y="901"/>
                </a:cubicBezTo>
                <a:cubicBezTo>
                  <a:pt x="5009" y="901"/>
                  <a:pt x="5081" y="902"/>
                  <a:pt x="5153" y="903"/>
                </a:cubicBezTo>
                <a:lnTo>
                  <a:pt x="6335" y="903"/>
                </a:lnTo>
                <a:cubicBezTo>
                  <a:pt x="6371" y="905"/>
                  <a:pt x="6410" y="905"/>
                  <a:pt x="6450" y="905"/>
                </a:cubicBezTo>
                <a:cubicBezTo>
                  <a:pt x="6684" y="905"/>
                  <a:pt x="6964" y="877"/>
                  <a:pt x="7227" y="877"/>
                </a:cubicBezTo>
                <a:cubicBezTo>
                  <a:pt x="7389" y="877"/>
                  <a:pt x="7545" y="888"/>
                  <a:pt x="7679" y="923"/>
                </a:cubicBezTo>
                <a:cubicBezTo>
                  <a:pt x="8310" y="1086"/>
                  <a:pt x="8819" y="2104"/>
                  <a:pt x="9308" y="2573"/>
                </a:cubicBezTo>
                <a:cubicBezTo>
                  <a:pt x="9396" y="2654"/>
                  <a:pt x="9493" y="2688"/>
                  <a:pt x="9588" y="2688"/>
                </a:cubicBezTo>
                <a:cubicBezTo>
                  <a:pt x="9776" y="2688"/>
                  <a:pt x="9953" y="2552"/>
                  <a:pt x="10021" y="2389"/>
                </a:cubicBezTo>
                <a:cubicBezTo>
                  <a:pt x="10265" y="2369"/>
                  <a:pt x="10489" y="2104"/>
                  <a:pt x="10326" y="1860"/>
                </a:cubicBezTo>
                <a:cubicBezTo>
                  <a:pt x="9899" y="1290"/>
                  <a:pt x="9247" y="943"/>
                  <a:pt x="8738" y="475"/>
                </a:cubicBezTo>
                <a:cubicBezTo>
                  <a:pt x="8656" y="353"/>
                  <a:pt x="8575" y="251"/>
                  <a:pt x="8453" y="169"/>
                </a:cubicBezTo>
                <a:cubicBezTo>
                  <a:pt x="8224" y="39"/>
                  <a:pt x="7889" y="0"/>
                  <a:pt x="7526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143977" y="252017"/>
            <a:ext cx="317632" cy="67676"/>
          </a:xfrm>
          <a:custGeom>
            <a:avLst/>
            <a:gdLst/>
            <a:ahLst/>
            <a:cxnLst/>
            <a:rect l="l" t="t" r="r" b="b"/>
            <a:pathLst>
              <a:path w="8473" h="1810" extrusionOk="0">
                <a:moveTo>
                  <a:pt x="4087" y="1"/>
                </a:moveTo>
                <a:cubicBezTo>
                  <a:pt x="3758" y="1"/>
                  <a:pt x="3637" y="552"/>
                  <a:pt x="3564" y="861"/>
                </a:cubicBezTo>
                <a:cubicBezTo>
                  <a:pt x="2974" y="902"/>
                  <a:pt x="2383" y="963"/>
                  <a:pt x="1772" y="1004"/>
                </a:cubicBezTo>
                <a:cubicBezTo>
                  <a:pt x="1161" y="1045"/>
                  <a:pt x="550" y="943"/>
                  <a:pt x="41" y="1330"/>
                </a:cubicBezTo>
                <a:cubicBezTo>
                  <a:pt x="0" y="1370"/>
                  <a:pt x="0" y="1452"/>
                  <a:pt x="41" y="1493"/>
                </a:cubicBezTo>
                <a:cubicBezTo>
                  <a:pt x="338" y="1753"/>
                  <a:pt x="688" y="1809"/>
                  <a:pt x="1054" y="1809"/>
                </a:cubicBezTo>
                <a:cubicBezTo>
                  <a:pt x="1290" y="1809"/>
                  <a:pt x="1532" y="1786"/>
                  <a:pt x="1772" y="1778"/>
                </a:cubicBezTo>
                <a:cubicBezTo>
                  <a:pt x="2546" y="1757"/>
                  <a:pt x="3320" y="1717"/>
                  <a:pt x="4073" y="1676"/>
                </a:cubicBezTo>
                <a:cubicBezTo>
                  <a:pt x="4460" y="1666"/>
                  <a:pt x="4847" y="1655"/>
                  <a:pt x="5232" y="1655"/>
                </a:cubicBezTo>
                <a:cubicBezTo>
                  <a:pt x="5616" y="1655"/>
                  <a:pt x="5998" y="1666"/>
                  <a:pt x="6375" y="1696"/>
                </a:cubicBezTo>
                <a:cubicBezTo>
                  <a:pt x="6748" y="1720"/>
                  <a:pt x="7135" y="1810"/>
                  <a:pt x="7500" y="1810"/>
                </a:cubicBezTo>
                <a:cubicBezTo>
                  <a:pt x="7773" y="1810"/>
                  <a:pt x="8034" y="1760"/>
                  <a:pt x="8269" y="1594"/>
                </a:cubicBezTo>
                <a:cubicBezTo>
                  <a:pt x="8432" y="1493"/>
                  <a:pt x="8472" y="1228"/>
                  <a:pt x="8289" y="1146"/>
                </a:cubicBezTo>
                <a:cubicBezTo>
                  <a:pt x="7719" y="861"/>
                  <a:pt x="7006" y="882"/>
                  <a:pt x="6375" y="841"/>
                </a:cubicBezTo>
                <a:cubicBezTo>
                  <a:pt x="5993" y="807"/>
                  <a:pt x="5606" y="792"/>
                  <a:pt x="5219" y="792"/>
                </a:cubicBezTo>
                <a:cubicBezTo>
                  <a:pt x="4904" y="792"/>
                  <a:pt x="4588" y="802"/>
                  <a:pt x="4277" y="821"/>
                </a:cubicBezTo>
                <a:cubicBezTo>
                  <a:pt x="4277" y="780"/>
                  <a:pt x="4297" y="739"/>
                  <a:pt x="4297" y="698"/>
                </a:cubicBezTo>
                <a:cubicBezTo>
                  <a:pt x="4297" y="637"/>
                  <a:pt x="4318" y="576"/>
                  <a:pt x="4318" y="495"/>
                </a:cubicBezTo>
                <a:cubicBezTo>
                  <a:pt x="4338" y="454"/>
                  <a:pt x="4318" y="332"/>
                  <a:pt x="4338" y="311"/>
                </a:cubicBezTo>
                <a:cubicBezTo>
                  <a:pt x="4399" y="189"/>
                  <a:pt x="4338" y="67"/>
                  <a:pt x="4216" y="26"/>
                </a:cubicBezTo>
                <a:cubicBezTo>
                  <a:pt x="4170" y="9"/>
                  <a:pt x="4127" y="1"/>
                  <a:pt x="408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157921" y="345418"/>
            <a:ext cx="385072" cy="80538"/>
          </a:xfrm>
          <a:custGeom>
            <a:avLst/>
            <a:gdLst/>
            <a:ahLst/>
            <a:cxnLst/>
            <a:rect l="l" t="t" r="r" b="b"/>
            <a:pathLst>
              <a:path w="10272" h="2154" extrusionOk="0">
                <a:moveTo>
                  <a:pt x="8457" y="0"/>
                </a:moveTo>
                <a:cubicBezTo>
                  <a:pt x="7925" y="0"/>
                  <a:pt x="7523" y="529"/>
                  <a:pt x="7184" y="1011"/>
                </a:cubicBezTo>
                <a:cubicBezTo>
                  <a:pt x="6916" y="558"/>
                  <a:pt x="6565" y="37"/>
                  <a:pt x="6142" y="37"/>
                </a:cubicBezTo>
                <a:cubicBezTo>
                  <a:pt x="6051" y="37"/>
                  <a:pt x="5957" y="61"/>
                  <a:pt x="5860" y="115"/>
                </a:cubicBezTo>
                <a:cubicBezTo>
                  <a:pt x="5555" y="278"/>
                  <a:pt x="5310" y="1113"/>
                  <a:pt x="5147" y="1153"/>
                </a:cubicBezTo>
                <a:cubicBezTo>
                  <a:pt x="5045" y="1153"/>
                  <a:pt x="4434" y="339"/>
                  <a:pt x="4190" y="196"/>
                </a:cubicBezTo>
                <a:cubicBezTo>
                  <a:pt x="4123" y="166"/>
                  <a:pt x="4058" y="153"/>
                  <a:pt x="3995" y="153"/>
                </a:cubicBezTo>
                <a:cubicBezTo>
                  <a:pt x="3887" y="153"/>
                  <a:pt x="3784" y="193"/>
                  <a:pt x="3681" y="257"/>
                </a:cubicBezTo>
                <a:cubicBezTo>
                  <a:pt x="3385" y="501"/>
                  <a:pt x="3283" y="952"/>
                  <a:pt x="2904" y="952"/>
                </a:cubicBezTo>
                <a:cubicBezTo>
                  <a:pt x="2839" y="952"/>
                  <a:pt x="2766" y="939"/>
                  <a:pt x="2683" y="909"/>
                </a:cubicBezTo>
                <a:cubicBezTo>
                  <a:pt x="2378" y="787"/>
                  <a:pt x="2174" y="359"/>
                  <a:pt x="1787" y="318"/>
                </a:cubicBezTo>
                <a:cubicBezTo>
                  <a:pt x="1775" y="318"/>
                  <a:pt x="1763" y="317"/>
                  <a:pt x="1751" y="317"/>
                </a:cubicBezTo>
                <a:cubicBezTo>
                  <a:pt x="1149" y="317"/>
                  <a:pt x="477" y="1304"/>
                  <a:pt x="137" y="1724"/>
                </a:cubicBezTo>
                <a:cubicBezTo>
                  <a:pt x="1" y="1894"/>
                  <a:pt x="193" y="2094"/>
                  <a:pt x="379" y="2094"/>
                </a:cubicBezTo>
                <a:cubicBezTo>
                  <a:pt x="415" y="2094"/>
                  <a:pt x="451" y="2086"/>
                  <a:pt x="484" y="2070"/>
                </a:cubicBezTo>
                <a:cubicBezTo>
                  <a:pt x="932" y="1825"/>
                  <a:pt x="1298" y="1418"/>
                  <a:pt x="1726" y="1153"/>
                </a:cubicBezTo>
                <a:cubicBezTo>
                  <a:pt x="2145" y="1458"/>
                  <a:pt x="2510" y="1976"/>
                  <a:pt x="3021" y="1976"/>
                </a:cubicBezTo>
                <a:cubicBezTo>
                  <a:pt x="3057" y="1976"/>
                  <a:pt x="3094" y="1973"/>
                  <a:pt x="3131" y="1968"/>
                </a:cubicBezTo>
                <a:cubicBezTo>
                  <a:pt x="3579" y="1886"/>
                  <a:pt x="3742" y="1438"/>
                  <a:pt x="4007" y="1092"/>
                </a:cubicBezTo>
                <a:cubicBezTo>
                  <a:pt x="4363" y="1488"/>
                  <a:pt x="4623" y="2133"/>
                  <a:pt x="5159" y="2133"/>
                </a:cubicBezTo>
                <a:cubicBezTo>
                  <a:pt x="5175" y="2133"/>
                  <a:pt x="5192" y="2132"/>
                  <a:pt x="5208" y="2131"/>
                </a:cubicBezTo>
                <a:cubicBezTo>
                  <a:pt x="5840" y="2090"/>
                  <a:pt x="5779" y="1214"/>
                  <a:pt x="6104" y="909"/>
                </a:cubicBezTo>
                <a:cubicBezTo>
                  <a:pt x="6369" y="1214"/>
                  <a:pt x="6573" y="1601"/>
                  <a:pt x="6797" y="1927"/>
                </a:cubicBezTo>
                <a:cubicBezTo>
                  <a:pt x="6885" y="2040"/>
                  <a:pt x="7042" y="2130"/>
                  <a:pt x="7188" y="2130"/>
                </a:cubicBezTo>
                <a:cubicBezTo>
                  <a:pt x="7279" y="2130"/>
                  <a:pt x="7366" y="2095"/>
                  <a:pt x="7428" y="2009"/>
                </a:cubicBezTo>
                <a:cubicBezTo>
                  <a:pt x="7675" y="1691"/>
                  <a:pt x="8045" y="976"/>
                  <a:pt x="8523" y="976"/>
                </a:cubicBezTo>
                <a:cubicBezTo>
                  <a:pt x="8597" y="976"/>
                  <a:pt x="8673" y="993"/>
                  <a:pt x="8752" y="1031"/>
                </a:cubicBezTo>
                <a:cubicBezTo>
                  <a:pt x="9098" y="1214"/>
                  <a:pt x="9343" y="1744"/>
                  <a:pt x="9607" y="2049"/>
                </a:cubicBezTo>
                <a:cubicBezTo>
                  <a:pt x="9669" y="2122"/>
                  <a:pt x="9750" y="2154"/>
                  <a:pt x="9832" y="2154"/>
                </a:cubicBezTo>
                <a:cubicBezTo>
                  <a:pt x="10046" y="2154"/>
                  <a:pt x="10272" y="1939"/>
                  <a:pt x="10198" y="1703"/>
                </a:cubicBezTo>
                <a:cubicBezTo>
                  <a:pt x="9994" y="1072"/>
                  <a:pt x="9383" y="217"/>
                  <a:pt x="8691" y="33"/>
                </a:cubicBezTo>
                <a:cubicBezTo>
                  <a:pt x="8610" y="11"/>
                  <a:pt x="8533" y="0"/>
                  <a:pt x="8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2"/>
          <p:cNvSpPr/>
          <p:nvPr/>
        </p:nvSpPr>
        <p:spPr>
          <a:xfrm rot="10800000">
            <a:off x="202971" y="2128453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2"/>
          <p:cNvSpPr/>
          <p:nvPr/>
        </p:nvSpPr>
        <p:spPr>
          <a:xfrm>
            <a:off x="136034" y="786231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2"/>
          <p:cNvSpPr/>
          <p:nvPr/>
        </p:nvSpPr>
        <p:spPr>
          <a:xfrm>
            <a:off x="137596" y="932064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112758" y="1071436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"/>
          <p:cNvSpPr/>
          <p:nvPr/>
        </p:nvSpPr>
        <p:spPr>
          <a:xfrm>
            <a:off x="151179" y="443113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"/>
          <p:cNvSpPr/>
          <p:nvPr/>
        </p:nvSpPr>
        <p:spPr>
          <a:xfrm>
            <a:off x="184977" y="4269154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"/>
          <p:cNvSpPr/>
          <p:nvPr/>
        </p:nvSpPr>
        <p:spPr>
          <a:xfrm>
            <a:off x="323073" y="4124238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2"/>
          <p:cNvSpPr/>
          <p:nvPr/>
        </p:nvSpPr>
        <p:spPr>
          <a:xfrm>
            <a:off x="8526592" y="929325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2"/>
          <p:cNvSpPr/>
          <p:nvPr/>
        </p:nvSpPr>
        <p:spPr>
          <a:xfrm>
            <a:off x="8706870" y="1171675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"/>
          <p:cNvSpPr/>
          <p:nvPr/>
        </p:nvSpPr>
        <p:spPr>
          <a:xfrm>
            <a:off x="8592394" y="1082761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2"/>
          <p:cNvSpPr/>
          <p:nvPr/>
        </p:nvSpPr>
        <p:spPr>
          <a:xfrm>
            <a:off x="8580936" y="2763097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"/>
          <p:cNvSpPr/>
          <p:nvPr/>
        </p:nvSpPr>
        <p:spPr>
          <a:xfrm>
            <a:off x="8734358" y="2760330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"/>
          <p:cNvSpPr/>
          <p:nvPr/>
        </p:nvSpPr>
        <p:spPr>
          <a:xfrm>
            <a:off x="8904610" y="2745150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"/>
          <p:cNvSpPr/>
          <p:nvPr/>
        </p:nvSpPr>
        <p:spPr>
          <a:xfrm>
            <a:off x="8582419" y="2936787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2"/>
          <p:cNvSpPr/>
          <p:nvPr/>
        </p:nvSpPr>
        <p:spPr>
          <a:xfrm>
            <a:off x="8801752" y="2936964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"/>
          <p:cNvSpPr/>
          <p:nvPr/>
        </p:nvSpPr>
        <p:spPr>
          <a:xfrm>
            <a:off x="8636908" y="3474472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"/>
          <p:cNvSpPr/>
          <p:nvPr/>
        </p:nvSpPr>
        <p:spPr>
          <a:xfrm>
            <a:off x="8855799" y="3491102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8521684" y="1980628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2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2" name="Google Shape;2582;p32"/>
          <p:cNvSpPr/>
          <p:nvPr/>
        </p:nvSpPr>
        <p:spPr>
          <a:xfrm>
            <a:off x="1397181" y="184446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32"/>
          <p:cNvSpPr/>
          <p:nvPr/>
        </p:nvSpPr>
        <p:spPr>
          <a:xfrm>
            <a:off x="1618426" y="201077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32"/>
          <p:cNvSpPr/>
          <p:nvPr/>
        </p:nvSpPr>
        <p:spPr>
          <a:xfrm>
            <a:off x="1639616" y="344603"/>
            <a:ext cx="126962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32"/>
          <p:cNvSpPr/>
          <p:nvPr/>
        </p:nvSpPr>
        <p:spPr>
          <a:xfrm>
            <a:off x="1374427" y="370344"/>
            <a:ext cx="142967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32"/>
          <p:cNvSpPr/>
          <p:nvPr/>
        </p:nvSpPr>
        <p:spPr>
          <a:xfrm>
            <a:off x="4330075" y="182124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32"/>
          <p:cNvSpPr/>
          <p:nvPr/>
        </p:nvSpPr>
        <p:spPr>
          <a:xfrm>
            <a:off x="4551767" y="182301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32"/>
          <p:cNvSpPr/>
          <p:nvPr/>
        </p:nvSpPr>
        <p:spPr>
          <a:xfrm>
            <a:off x="8444416" y="4796584"/>
            <a:ext cx="425212" cy="113428"/>
          </a:xfrm>
          <a:custGeom>
            <a:avLst/>
            <a:gdLst/>
            <a:ahLst/>
            <a:cxnLst/>
            <a:rect l="l" t="t" r="r" b="b"/>
            <a:pathLst>
              <a:path w="9899" h="3343" extrusionOk="0">
                <a:moveTo>
                  <a:pt x="9389" y="874"/>
                </a:moveTo>
                <a:cubicBezTo>
                  <a:pt x="9389" y="1058"/>
                  <a:pt x="9369" y="1241"/>
                  <a:pt x="9369" y="1424"/>
                </a:cubicBezTo>
                <a:cubicBezTo>
                  <a:pt x="9348" y="1750"/>
                  <a:pt x="9287" y="2096"/>
                  <a:pt x="9328" y="2422"/>
                </a:cubicBezTo>
                <a:cubicBezTo>
                  <a:pt x="9010" y="2698"/>
                  <a:pt x="8538" y="2764"/>
                  <a:pt x="8055" y="2764"/>
                </a:cubicBezTo>
                <a:cubicBezTo>
                  <a:pt x="7610" y="2764"/>
                  <a:pt x="7154" y="2707"/>
                  <a:pt x="6803" y="2707"/>
                </a:cubicBezTo>
                <a:cubicBezTo>
                  <a:pt x="5947" y="2687"/>
                  <a:pt x="5112" y="2667"/>
                  <a:pt x="4257" y="2646"/>
                </a:cubicBezTo>
                <a:cubicBezTo>
                  <a:pt x="3422" y="2626"/>
                  <a:pt x="2587" y="2626"/>
                  <a:pt x="1772" y="2585"/>
                </a:cubicBezTo>
                <a:cubicBezTo>
                  <a:pt x="1548" y="2585"/>
                  <a:pt x="1324" y="2565"/>
                  <a:pt x="1121" y="2544"/>
                </a:cubicBezTo>
                <a:cubicBezTo>
                  <a:pt x="754" y="2544"/>
                  <a:pt x="611" y="2341"/>
                  <a:pt x="734" y="1913"/>
                </a:cubicBezTo>
                <a:cubicBezTo>
                  <a:pt x="713" y="1669"/>
                  <a:pt x="713" y="1424"/>
                  <a:pt x="693" y="1160"/>
                </a:cubicBezTo>
                <a:lnTo>
                  <a:pt x="693" y="1160"/>
                </a:lnTo>
                <a:cubicBezTo>
                  <a:pt x="1223" y="1787"/>
                  <a:pt x="2064" y="2133"/>
                  <a:pt x="2879" y="2133"/>
                </a:cubicBezTo>
                <a:cubicBezTo>
                  <a:pt x="3598" y="2133"/>
                  <a:pt x="4297" y="1864"/>
                  <a:pt x="4746" y="1282"/>
                </a:cubicBezTo>
                <a:cubicBezTo>
                  <a:pt x="5112" y="1893"/>
                  <a:pt x="5886" y="2137"/>
                  <a:pt x="6640" y="2219"/>
                </a:cubicBezTo>
                <a:cubicBezTo>
                  <a:pt x="6698" y="2223"/>
                  <a:pt x="6757" y="2225"/>
                  <a:pt x="6815" y="2225"/>
                </a:cubicBezTo>
                <a:cubicBezTo>
                  <a:pt x="7804" y="2225"/>
                  <a:pt x="8696" y="1586"/>
                  <a:pt x="9389" y="874"/>
                </a:cubicBezTo>
                <a:close/>
                <a:moveTo>
                  <a:pt x="9475" y="1"/>
                </a:moveTo>
                <a:cubicBezTo>
                  <a:pt x="9410" y="1"/>
                  <a:pt x="9344" y="30"/>
                  <a:pt x="9287" y="101"/>
                </a:cubicBezTo>
                <a:cubicBezTo>
                  <a:pt x="8778" y="671"/>
                  <a:pt x="8126" y="1343"/>
                  <a:pt x="7373" y="1567"/>
                </a:cubicBezTo>
                <a:cubicBezTo>
                  <a:pt x="7160" y="1634"/>
                  <a:pt x="6916" y="1669"/>
                  <a:pt x="6666" y="1669"/>
                </a:cubicBezTo>
                <a:cubicBezTo>
                  <a:pt x="6006" y="1669"/>
                  <a:pt x="5300" y="1426"/>
                  <a:pt x="4990" y="895"/>
                </a:cubicBezTo>
                <a:cubicBezTo>
                  <a:pt x="5010" y="834"/>
                  <a:pt x="5031" y="773"/>
                  <a:pt x="5051" y="732"/>
                </a:cubicBezTo>
                <a:cubicBezTo>
                  <a:pt x="5110" y="570"/>
                  <a:pt x="4967" y="451"/>
                  <a:pt x="4829" y="451"/>
                </a:cubicBezTo>
                <a:cubicBezTo>
                  <a:pt x="4776" y="451"/>
                  <a:pt x="4724" y="468"/>
                  <a:pt x="4685" y="508"/>
                </a:cubicBezTo>
                <a:cubicBezTo>
                  <a:pt x="4664" y="508"/>
                  <a:pt x="4664" y="528"/>
                  <a:pt x="4644" y="528"/>
                </a:cubicBezTo>
                <a:cubicBezTo>
                  <a:pt x="4603" y="549"/>
                  <a:pt x="4583" y="569"/>
                  <a:pt x="4562" y="610"/>
                </a:cubicBezTo>
                <a:cubicBezTo>
                  <a:pt x="4012" y="1139"/>
                  <a:pt x="3503" y="1608"/>
                  <a:pt x="2689" y="1608"/>
                </a:cubicBezTo>
                <a:cubicBezTo>
                  <a:pt x="2671" y="1608"/>
                  <a:pt x="2654" y="1608"/>
                  <a:pt x="2636" y="1608"/>
                </a:cubicBezTo>
                <a:cubicBezTo>
                  <a:pt x="1824" y="1608"/>
                  <a:pt x="1130" y="1147"/>
                  <a:pt x="632" y="549"/>
                </a:cubicBezTo>
                <a:cubicBezTo>
                  <a:pt x="604" y="510"/>
                  <a:pt x="570" y="493"/>
                  <a:pt x="536" y="493"/>
                </a:cubicBezTo>
                <a:cubicBezTo>
                  <a:pt x="447" y="493"/>
                  <a:pt x="358" y="608"/>
                  <a:pt x="387" y="711"/>
                </a:cubicBezTo>
                <a:cubicBezTo>
                  <a:pt x="265" y="1302"/>
                  <a:pt x="0" y="2646"/>
                  <a:pt x="673" y="2972"/>
                </a:cubicBezTo>
                <a:cubicBezTo>
                  <a:pt x="1059" y="3155"/>
                  <a:pt x="1670" y="3135"/>
                  <a:pt x="2098" y="3176"/>
                </a:cubicBezTo>
                <a:cubicBezTo>
                  <a:pt x="2811" y="3216"/>
                  <a:pt x="3524" y="3237"/>
                  <a:pt x="4257" y="3257"/>
                </a:cubicBezTo>
                <a:cubicBezTo>
                  <a:pt x="5470" y="3292"/>
                  <a:pt x="6698" y="3343"/>
                  <a:pt x="7916" y="3343"/>
                </a:cubicBezTo>
                <a:cubicBezTo>
                  <a:pt x="8108" y="3343"/>
                  <a:pt x="8301" y="3341"/>
                  <a:pt x="8493" y="3339"/>
                </a:cubicBezTo>
                <a:cubicBezTo>
                  <a:pt x="9104" y="3318"/>
                  <a:pt x="9898" y="3155"/>
                  <a:pt x="9776" y="2422"/>
                </a:cubicBezTo>
                <a:cubicBezTo>
                  <a:pt x="9878" y="2137"/>
                  <a:pt x="9837" y="1791"/>
                  <a:pt x="9857" y="1506"/>
                </a:cubicBezTo>
                <a:cubicBezTo>
                  <a:pt x="9857" y="1098"/>
                  <a:pt x="9857" y="711"/>
                  <a:pt x="9796" y="304"/>
                </a:cubicBezTo>
                <a:cubicBezTo>
                  <a:pt x="9796" y="284"/>
                  <a:pt x="9776" y="243"/>
                  <a:pt x="9756" y="223"/>
                </a:cubicBezTo>
                <a:cubicBezTo>
                  <a:pt x="9716" y="103"/>
                  <a:pt x="9598" y="1"/>
                  <a:pt x="947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32"/>
          <p:cNvSpPr/>
          <p:nvPr/>
        </p:nvSpPr>
        <p:spPr>
          <a:xfrm>
            <a:off x="8547359" y="4683629"/>
            <a:ext cx="94684" cy="59132"/>
          </a:xfrm>
          <a:custGeom>
            <a:avLst/>
            <a:gdLst/>
            <a:ahLst/>
            <a:cxnLst/>
            <a:rect l="l" t="t" r="r" b="b"/>
            <a:pathLst>
              <a:path w="1874" h="1183" extrusionOk="0">
                <a:moveTo>
                  <a:pt x="1064" y="429"/>
                </a:moveTo>
                <a:cubicBezTo>
                  <a:pt x="1076" y="429"/>
                  <a:pt x="1088" y="430"/>
                  <a:pt x="1100" y="431"/>
                </a:cubicBezTo>
                <a:cubicBezTo>
                  <a:pt x="1263" y="452"/>
                  <a:pt x="1344" y="574"/>
                  <a:pt x="1385" y="716"/>
                </a:cubicBezTo>
                <a:cubicBezTo>
                  <a:pt x="1182" y="737"/>
                  <a:pt x="998" y="737"/>
                  <a:pt x="795" y="757"/>
                </a:cubicBezTo>
                <a:cubicBezTo>
                  <a:pt x="713" y="757"/>
                  <a:pt x="632" y="757"/>
                  <a:pt x="550" y="777"/>
                </a:cubicBezTo>
                <a:cubicBezTo>
                  <a:pt x="571" y="737"/>
                  <a:pt x="591" y="716"/>
                  <a:pt x="611" y="676"/>
                </a:cubicBezTo>
                <a:cubicBezTo>
                  <a:pt x="726" y="561"/>
                  <a:pt x="893" y="429"/>
                  <a:pt x="1064" y="429"/>
                </a:cubicBezTo>
                <a:close/>
                <a:moveTo>
                  <a:pt x="1085" y="1"/>
                </a:moveTo>
                <a:cubicBezTo>
                  <a:pt x="1063" y="1"/>
                  <a:pt x="1041" y="2"/>
                  <a:pt x="1019" y="3"/>
                </a:cubicBezTo>
                <a:cubicBezTo>
                  <a:pt x="591" y="24"/>
                  <a:pt x="143" y="390"/>
                  <a:pt x="41" y="818"/>
                </a:cubicBezTo>
                <a:cubicBezTo>
                  <a:pt x="21" y="859"/>
                  <a:pt x="21" y="900"/>
                  <a:pt x="41" y="920"/>
                </a:cubicBezTo>
                <a:cubicBezTo>
                  <a:pt x="0" y="1001"/>
                  <a:pt x="61" y="1103"/>
                  <a:pt x="143" y="1124"/>
                </a:cubicBezTo>
                <a:cubicBezTo>
                  <a:pt x="267" y="1169"/>
                  <a:pt x="397" y="1183"/>
                  <a:pt x="530" y="1183"/>
                </a:cubicBezTo>
                <a:cubicBezTo>
                  <a:pt x="637" y="1183"/>
                  <a:pt x="746" y="1173"/>
                  <a:pt x="856" y="1164"/>
                </a:cubicBezTo>
                <a:cubicBezTo>
                  <a:pt x="1120" y="1144"/>
                  <a:pt x="1385" y="1144"/>
                  <a:pt x="1650" y="1124"/>
                </a:cubicBezTo>
                <a:cubicBezTo>
                  <a:pt x="1792" y="1124"/>
                  <a:pt x="1874" y="1001"/>
                  <a:pt x="1854" y="859"/>
                </a:cubicBezTo>
                <a:cubicBezTo>
                  <a:pt x="1776" y="430"/>
                  <a:pt x="1567" y="1"/>
                  <a:pt x="108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32"/>
          <p:cNvSpPr/>
          <p:nvPr/>
        </p:nvSpPr>
        <p:spPr>
          <a:xfrm>
            <a:off x="8737691" y="4705123"/>
            <a:ext cx="92158" cy="53184"/>
          </a:xfrm>
          <a:custGeom>
            <a:avLst/>
            <a:gdLst/>
            <a:ahLst/>
            <a:cxnLst/>
            <a:rect l="l" t="t" r="r" b="b"/>
            <a:pathLst>
              <a:path w="1824" h="1064" extrusionOk="0">
                <a:moveTo>
                  <a:pt x="867" y="411"/>
                </a:moveTo>
                <a:cubicBezTo>
                  <a:pt x="1029" y="411"/>
                  <a:pt x="1133" y="502"/>
                  <a:pt x="1264" y="632"/>
                </a:cubicBezTo>
                <a:cubicBezTo>
                  <a:pt x="1223" y="612"/>
                  <a:pt x="1182" y="612"/>
                  <a:pt x="1141" y="612"/>
                </a:cubicBezTo>
                <a:cubicBezTo>
                  <a:pt x="1040" y="592"/>
                  <a:pt x="958" y="592"/>
                  <a:pt x="856" y="571"/>
                </a:cubicBezTo>
                <a:cubicBezTo>
                  <a:pt x="734" y="571"/>
                  <a:pt x="612" y="571"/>
                  <a:pt x="490" y="592"/>
                </a:cubicBezTo>
                <a:lnTo>
                  <a:pt x="469" y="592"/>
                </a:lnTo>
                <a:cubicBezTo>
                  <a:pt x="530" y="490"/>
                  <a:pt x="612" y="449"/>
                  <a:pt x="734" y="429"/>
                </a:cubicBezTo>
                <a:cubicBezTo>
                  <a:pt x="783" y="417"/>
                  <a:pt x="827" y="411"/>
                  <a:pt x="867" y="411"/>
                </a:cubicBezTo>
                <a:close/>
                <a:moveTo>
                  <a:pt x="780" y="0"/>
                </a:moveTo>
                <a:cubicBezTo>
                  <a:pt x="390" y="0"/>
                  <a:pt x="23" y="202"/>
                  <a:pt x="1" y="653"/>
                </a:cubicBezTo>
                <a:cubicBezTo>
                  <a:pt x="1" y="714"/>
                  <a:pt x="42" y="795"/>
                  <a:pt x="103" y="836"/>
                </a:cubicBezTo>
                <a:cubicBezTo>
                  <a:pt x="103" y="857"/>
                  <a:pt x="123" y="877"/>
                  <a:pt x="143" y="897"/>
                </a:cubicBezTo>
                <a:cubicBezTo>
                  <a:pt x="205" y="971"/>
                  <a:pt x="295" y="985"/>
                  <a:pt x="393" y="985"/>
                </a:cubicBezTo>
                <a:cubicBezTo>
                  <a:pt x="458" y="985"/>
                  <a:pt x="526" y="979"/>
                  <a:pt x="592" y="979"/>
                </a:cubicBezTo>
                <a:cubicBezTo>
                  <a:pt x="836" y="999"/>
                  <a:pt x="1080" y="1060"/>
                  <a:pt x="1325" y="1060"/>
                </a:cubicBezTo>
                <a:cubicBezTo>
                  <a:pt x="1344" y="1062"/>
                  <a:pt x="1362" y="1063"/>
                  <a:pt x="1380" y="1063"/>
                </a:cubicBezTo>
                <a:cubicBezTo>
                  <a:pt x="1723" y="1063"/>
                  <a:pt x="1824" y="699"/>
                  <a:pt x="1630" y="408"/>
                </a:cubicBezTo>
                <a:cubicBezTo>
                  <a:pt x="1462" y="146"/>
                  <a:pt x="1112" y="0"/>
                  <a:pt x="78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32"/>
          <p:cNvSpPr/>
          <p:nvPr/>
        </p:nvSpPr>
        <p:spPr>
          <a:xfrm>
            <a:off x="5876415" y="350224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32"/>
          <p:cNvSpPr/>
          <p:nvPr/>
        </p:nvSpPr>
        <p:spPr>
          <a:xfrm>
            <a:off x="5921736" y="157895"/>
            <a:ext cx="407318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32"/>
          <p:cNvSpPr/>
          <p:nvPr/>
        </p:nvSpPr>
        <p:spPr>
          <a:xfrm>
            <a:off x="6426783" y="434500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32"/>
          <p:cNvSpPr/>
          <p:nvPr/>
        </p:nvSpPr>
        <p:spPr>
          <a:xfrm>
            <a:off x="6922088" y="226581"/>
            <a:ext cx="159824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32"/>
          <p:cNvSpPr/>
          <p:nvPr/>
        </p:nvSpPr>
        <p:spPr>
          <a:xfrm>
            <a:off x="6914233" y="397727"/>
            <a:ext cx="207836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32"/>
          <p:cNvSpPr/>
          <p:nvPr/>
        </p:nvSpPr>
        <p:spPr>
          <a:xfrm>
            <a:off x="7173796" y="188880"/>
            <a:ext cx="136491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32"/>
          <p:cNvSpPr/>
          <p:nvPr/>
        </p:nvSpPr>
        <p:spPr>
          <a:xfrm>
            <a:off x="274373" y="4699120"/>
            <a:ext cx="393727" cy="113979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64" y="0"/>
                </a:moveTo>
                <a:cubicBezTo>
                  <a:pt x="8932" y="0"/>
                  <a:pt x="8800" y="16"/>
                  <a:pt x="8676" y="46"/>
                </a:cubicBezTo>
                <a:cubicBezTo>
                  <a:pt x="8187" y="168"/>
                  <a:pt x="8045" y="433"/>
                  <a:pt x="7658" y="698"/>
                </a:cubicBezTo>
                <a:cubicBezTo>
                  <a:pt x="7537" y="785"/>
                  <a:pt x="7421" y="814"/>
                  <a:pt x="7303" y="814"/>
                </a:cubicBezTo>
                <a:cubicBezTo>
                  <a:pt x="7063" y="814"/>
                  <a:pt x="6818" y="691"/>
                  <a:pt x="6517" y="677"/>
                </a:cubicBezTo>
                <a:cubicBezTo>
                  <a:pt x="6456" y="675"/>
                  <a:pt x="6395" y="674"/>
                  <a:pt x="6333" y="674"/>
                </a:cubicBezTo>
                <a:cubicBezTo>
                  <a:pt x="5702" y="674"/>
                  <a:pt x="5071" y="764"/>
                  <a:pt x="4440" y="820"/>
                </a:cubicBezTo>
                <a:cubicBezTo>
                  <a:pt x="4114" y="860"/>
                  <a:pt x="3768" y="901"/>
                  <a:pt x="3422" y="901"/>
                </a:cubicBezTo>
                <a:cubicBezTo>
                  <a:pt x="2668" y="901"/>
                  <a:pt x="2342" y="840"/>
                  <a:pt x="2078" y="127"/>
                </a:cubicBezTo>
                <a:cubicBezTo>
                  <a:pt x="2058" y="69"/>
                  <a:pt x="2005" y="38"/>
                  <a:pt x="1956" y="38"/>
                </a:cubicBezTo>
                <a:cubicBezTo>
                  <a:pt x="1903" y="38"/>
                  <a:pt x="1854" y="74"/>
                  <a:pt x="1854" y="148"/>
                </a:cubicBezTo>
                <a:cubicBezTo>
                  <a:pt x="1854" y="290"/>
                  <a:pt x="1874" y="453"/>
                  <a:pt x="1915" y="596"/>
                </a:cubicBezTo>
                <a:cubicBezTo>
                  <a:pt x="1874" y="596"/>
                  <a:pt x="1874" y="636"/>
                  <a:pt x="1874" y="677"/>
                </a:cubicBezTo>
                <a:cubicBezTo>
                  <a:pt x="1854" y="759"/>
                  <a:pt x="1854" y="840"/>
                  <a:pt x="1854" y="942"/>
                </a:cubicBezTo>
                <a:cubicBezTo>
                  <a:pt x="1487" y="983"/>
                  <a:pt x="1120" y="1125"/>
                  <a:pt x="795" y="1370"/>
                </a:cubicBezTo>
                <a:cubicBezTo>
                  <a:pt x="387" y="1695"/>
                  <a:pt x="0" y="2306"/>
                  <a:pt x="489" y="2734"/>
                </a:cubicBezTo>
                <a:cubicBezTo>
                  <a:pt x="693" y="2917"/>
                  <a:pt x="978" y="2981"/>
                  <a:pt x="1290" y="2981"/>
                </a:cubicBezTo>
                <a:cubicBezTo>
                  <a:pt x="1880" y="2981"/>
                  <a:pt x="2568" y="2753"/>
                  <a:pt x="2994" y="2673"/>
                </a:cubicBezTo>
                <a:cubicBezTo>
                  <a:pt x="4009" y="2476"/>
                  <a:pt x="5035" y="2189"/>
                  <a:pt x="6056" y="2189"/>
                </a:cubicBezTo>
                <a:cubicBezTo>
                  <a:pt x="6408" y="2189"/>
                  <a:pt x="6758" y="2223"/>
                  <a:pt x="7108" y="2306"/>
                </a:cubicBezTo>
                <a:cubicBezTo>
                  <a:pt x="7141" y="2312"/>
                  <a:pt x="7170" y="2314"/>
                  <a:pt x="7198" y="2314"/>
                </a:cubicBezTo>
                <a:cubicBezTo>
                  <a:pt x="7274" y="2314"/>
                  <a:pt x="7333" y="2295"/>
                  <a:pt x="7393" y="2266"/>
                </a:cubicBezTo>
                <a:cubicBezTo>
                  <a:pt x="7434" y="2266"/>
                  <a:pt x="7474" y="2266"/>
                  <a:pt x="7495" y="2286"/>
                </a:cubicBezTo>
                <a:cubicBezTo>
                  <a:pt x="7536" y="2286"/>
                  <a:pt x="7576" y="2286"/>
                  <a:pt x="7597" y="2306"/>
                </a:cubicBezTo>
                <a:cubicBezTo>
                  <a:pt x="7576" y="2367"/>
                  <a:pt x="7556" y="2408"/>
                  <a:pt x="7536" y="2469"/>
                </a:cubicBezTo>
                <a:cubicBezTo>
                  <a:pt x="7470" y="2683"/>
                  <a:pt x="7669" y="2870"/>
                  <a:pt x="7867" y="2870"/>
                </a:cubicBezTo>
                <a:cubicBezTo>
                  <a:pt x="7914" y="2870"/>
                  <a:pt x="7961" y="2859"/>
                  <a:pt x="8004" y="2836"/>
                </a:cubicBezTo>
                <a:cubicBezTo>
                  <a:pt x="8656" y="2469"/>
                  <a:pt x="10061" y="1858"/>
                  <a:pt x="10142" y="983"/>
                </a:cubicBezTo>
                <a:cubicBezTo>
                  <a:pt x="10225" y="302"/>
                  <a:pt x="9645" y="0"/>
                  <a:pt x="906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32"/>
          <p:cNvSpPr/>
          <p:nvPr/>
        </p:nvSpPr>
        <p:spPr>
          <a:xfrm>
            <a:off x="4328791" y="412916"/>
            <a:ext cx="387463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32"/>
          <p:cNvSpPr/>
          <p:nvPr/>
        </p:nvSpPr>
        <p:spPr>
          <a:xfrm>
            <a:off x="311222" y="4824688"/>
            <a:ext cx="394189" cy="124608"/>
          </a:xfrm>
          <a:custGeom>
            <a:avLst/>
            <a:gdLst/>
            <a:ahLst/>
            <a:cxnLst/>
            <a:rect l="l" t="t" r="r" b="b"/>
            <a:pathLst>
              <a:path w="10238" h="3259" extrusionOk="0">
                <a:moveTo>
                  <a:pt x="7665" y="0"/>
                </a:moveTo>
                <a:cubicBezTo>
                  <a:pt x="7575" y="0"/>
                  <a:pt x="7487" y="51"/>
                  <a:pt x="7475" y="163"/>
                </a:cubicBezTo>
                <a:cubicBezTo>
                  <a:pt x="7393" y="591"/>
                  <a:pt x="8025" y="977"/>
                  <a:pt x="8371" y="1242"/>
                </a:cubicBezTo>
                <a:cubicBezTo>
                  <a:pt x="8249" y="1303"/>
                  <a:pt x="8147" y="1364"/>
                  <a:pt x="8065" y="1426"/>
                </a:cubicBezTo>
                <a:cubicBezTo>
                  <a:pt x="7597" y="1731"/>
                  <a:pt x="7190" y="2118"/>
                  <a:pt x="6701" y="2362"/>
                </a:cubicBezTo>
                <a:cubicBezTo>
                  <a:pt x="6202" y="2087"/>
                  <a:pt x="5484" y="1986"/>
                  <a:pt x="4905" y="1986"/>
                </a:cubicBezTo>
                <a:cubicBezTo>
                  <a:pt x="4799" y="1986"/>
                  <a:pt x="4698" y="1989"/>
                  <a:pt x="4603" y="1996"/>
                </a:cubicBezTo>
                <a:cubicBezTo>
                  <a:pt x="4216" y="1996"/>
                  <a:pt x="3727" y="2036"/>
                  <a:pt x="3340" y="2159"/>
                </a:cubicBezTo>
                <a:cubicBezTo>
                  <a:pt x="3116" y="2220"/>
                  <a:pt x="2953" y="2383"/>
                  <a:pt x="2770" y="2505"/>
                </a:cubicBezTo>
                <a:cubicBezTo>
                  <a:pt x="2477" y="2505"/>
                  <a:pt x="2184" y="2557"/>
                  <a:pt x="1890" y="2557"/>
                </a:cubicBezTo>
                <a:cubicBezTo>
                  <a:pt x="1817" y="2557"/>
                  <a:pt x="1744" y="2554"/>
                  <a:pt x="1670" y="2546"/>
                </a:cubicBezTo>
                <a:cubicBezTo>
                  <a:pt x="1426" y="2505"/>
                  <a:pt x="1161" y="2464"/>
                  <a:pt x="937" y="2322"/>
                </a:cubicBezTo>
                <a:cubicBezTo>
                  <a:pt x="713" y="2159"/>
                  <a:pt x="673" y="1914"/>
                  <a:pt x="550" y="1690"/>
                </a:cubicBezTo>
                <a:cubicBezTo>
                  <a:pt x="520" y="1650"/>
                  <a:pt x="474" y="1629"/>
                  <a:pt x="428" y="1629"/>
                </a:cubicBezTo>
                <a:cubicBezTo>
                  <a:pt x="382" y="1629"/>
                  <a:pt x="336" y="1650"/>
                  <a:pt x="306" y="1690"/>
                </a:cubicBezTo>
                <a:cubicBezTo>
                  <a:pt x="0" y="2240"/>
                  <a:pt x="550" y="2749"/>
                  <a:pt x="1019" y="2933"/>
                </a:cubicBezTo>
                <a:cubicBezTo>
                  <a:pt x="1311" y="3046"/>
                  <a:pt x="1707" y="3134"/>
                  <a:pt x="2092" y="3134"/>
                </a:cubicBezTo>
                <a:cubicBezTo>
                  <a:pt x="2191" y="3134"/>
                  <a:pt x="2288" y="3128"/>
                  <a:pt x="2383" y="3116"/>
                </a:cubicBezTo>
                <a:cubicBezTo>
                  <a:pt x="2465" y="3128"/>
                  <a:pt x="2551" y="3133"/>
                  <a:pt x="2639" y="3133"/>
                </a:cubicBezTo>
                <a:cubicBezTo>
                  <a:pt x="2834" y="3133"/>
                  <a:pt x="3036" y="3110"/>
                  <a:pt x="3218" y="3095"/>
                </a:cubicBezTo>
                <a:cubicBezTo>
                  <a:pt x="3900" y="3207"/>
                  <a:pt x="4627" y="3258"/>
                  <a:pt x="5336" y="3258"/>
                </a:cubicBezTo>
                <a:cubicBezTo>
                  <a:pt x="5791" y="3258"/>
                  <a:pt x="6238" y="3237"/>
                  <a:pt x="6660" y="3197"/>
                </a:cubicBezTo>
                <a:cubicBezTo>
                  <a:pt x="6721" y="3197"/>
                  <a:pt x="6762" y="3177"/>
                  <a:pt x="6803" y="3157"/>
                </a:cubicBezTo>
                <a:cubicBezTo>
                  <a:pt x="6945" y="3136"/>
                  <a:pt x="7088" y="3075"/>
                  <a:pt x="7169" y="3034"/>
                </a:cubicBezTo>
                <a:cubicBezTo>
                  <a:pt x="7475" y="2871"/>
                  <a:pt x="7699" y="2586"/>
                  <a:pt x="7923" y="2342"/>
                </a:cubicBezTo>
                <a:cubicBezTo>
                  <a:pt x="7963" y="2301"/>
                  <a:pt x="8004" y="2240"/>
                  <a:pt x="8045" y="2199"/>
                </a:cubicBezTo>
                <a:cubicBezTo>
                  <a:pt x="8086" y="2179"/>
                  <a:pt x="8147" y="2138"/>
                  <a:pt x="8187" y="2098"/>
                </a:cubicBezTo>
                <a:cubicBezTo>
                  <a:pt x="8371" y="1955"/>
                  <a:pt x="8554" y="1833"/>
                  <a:pt x="8758" y="1731"/>
                </a:cubicBezTo>
                <a:cubicBezTo>
                  <a:pt x="8778" y="1711"/>
                  <a:pt x="8798" y="1711"/>
                  <a:pt x="8839" y="1690"/>
                </a:cubicBezTo>
                <a:cubicBezTo>
                  <a:pt x="8921" y="1772"/>
                  <a:pt x="9022" y="1833"/>
                  <a:pt x="9104" y="1874"/>
                </a:cubicBezTo>
                <a:cubicBezTo>
                  <a:pt x="9227" y="1911"/>
                  <a:pt x="9368" y="1927"/>
                  <a:pt x="9507" y="1927"/>
                </a:cubicBezTo>
                <a:cubicBezTo>
                  <a:pt x="9669" y="1927"/>
                  <a:pt x="9828" y="1906"/>
                  <a:pt x="9959" y="1874"/>
                </a:cubicBezTo>
                <a:cubicBezTo>
                  <a:pt x="10224" y="1812"/>
                  <a:pt x="10183" y="1466"/>
                  <a:pt x="9959" y="1385"/>
                </a:cubicBezTo>
                <a:cubicBezTo>
                  <a:pt x="9796" y="1324"/>
                  <a:pt x="9633" y="1344"/>
                  <a:pt x="9470" y="1303"/>
                </a:cubicBezTo>
                <a:cubicBezTo>
                  <a:pt x="9552" y="1201"/>
                  <a:pt x="9654" y="1100"/>
                  <a:pt x="9735" y="998"/>
                </a:cubicBezTo>
                <a:cubicBezTo>
                  <a:pt x="9919" y="774"/>
                  <a:pt x="10041" y="550"/>
                  <a:pt x="10163" y="285"/>
                </a:cubicBezTo>
                <a:cubicBezTo>
                  <a:pt x="10238" y="165"/>
                  <a:pt x="10147" y="56"/>
                  <a:pt x="10037" y="56"/>
                </a:cubicBezTo>
                <a:cubicBezTo>
                  <a:pt x="9998" y="56"/>
                  <a:pt x="9956" y="70"/>
                  <a:pt x="9919" y="102"/>
                </a:cubicBezTo>
                <a:cubicBezTo>
                  <a:pt x="9694" y="265"/>
                  <a:pt x="9491" y="407"/>
                  <a:pt x="9287" y="611"/>
                </a:cubicBezTo>
                <a:cubicBezTo>
                  <a:pt x="9185" y="733"/>
                  <a:pt x="9063" y="855"/>
                  <a:pt x="8941" y="977"/>
                </a:cubicBezTo>
                <a:cubicBezTo>
                  <a:pt x="8900" y="937"/>
                  <a:pt x="8860" y="896"/>
                  <a:pt x="8819" y="855"/>
                </a:cubicBezTo>
                <a:cubicBezTo>
                  <a:pt x="8493" y="591"/>
                  <a:pt x="8126" y="346"/>
                  <a:pt x="7821" y="61"/>
                </a:cubicBezTo>
                <a:cubicBezTo>
                  <a:pt x="7781" y="21"/>
                  <a:pt x="7723" y="0"/>
                  <a:pt x="766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32"/>
          <p:cNvSpPr/>
          <p:nvPr/>
        </p:nvSpPr>
        <p:spPr>
          <a:xfrm>
            <a:off x="8218731" y="361795"/>
            <a:ext cx="129407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32"/>
          <p:cNvSpPr/>
          <p:nvPr/>
        </p:nvSpPr>
        <p:spPr>
          <a:xfrm>
            <a:off x="7981809" y="444271"/>
            <a:ext cx="145193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32"/>
          <p:cNvSpPr/>
          <p:nvPr/>
        </p:nvSpPr>
        <p:spPr>
          <a:xfrm>
            <a:off x="7720974" y="192566"/>
            <a:ext cx="137377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32"/>
          <p:cNvSpPr/>
          <p:nvPr/>
        </p:nvSpPr>
        <p:spPr>
          <a:xfrm>
            <a:off x="7433802" y="183045"/>
            <a:ext cx="196093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32"/>
          <p:cNvSpPr/>
          <p:nvPr/>
        </p:nvSpPr>
        <p:spPr>
          <a:xfrm>
            <a:off x="7496373" y="364477"/>
            <a:ext cx="15216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32"/>
          <p:cNvSpPr/>
          <p:nvPr/>
        </p:nvSpPr>
        <p:spPr>
          <a:xfrm>
            <a:off x="4917117" y="399041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32"/>
          <p:cNvSpPr/>
          <p:nvPr/>
        </p:nvSpPr>
        <p:spPr>
          <a:xfrm>
            <a:off x="5136409" y="254125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32"/>
          <p:cNvSpPr/>
          <p:nvPr/>
        </p:nvSpPr>
        <p:spPr>
          <a:xfrm>
            <a:off x="2824200" y="218964"/>
            <a:ext cx="65625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32"/>
          <p:cNvSpPr/>
          <p:nvPr/>
        </p:nvSpPr>
        <p:spPr>
          <a:xfrm>
            <a:off x="2996246" y="214402"/>
            <a:ext cx="62556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32"/>
          <p:cNvSpPr/>
          <p:nvPr/>
        </p:nvSpPr>
        <p:spPr>
          <a:xfrm>
            <a:off x="3152113" y="213280"/>
            <a:ext cx="54827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32"/>
          <p:cNvSpPr/>
          <p:nvPr/>
        </p:nvSpPr>
        <p:spPr>
          <a:xfrm>
            <a:off x="2356465" y="215939"/>
            <a:ext cx="382765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32"/>
          <p:cNvSpPr/>
          <p:nvPr/>
        </p:nvSpPr>
        <p:spPr>
          <a:xfrm>
            <a:off x="2952758" y="424199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32"/>
          <p:cNvSpPr/>
          <p:nvPr/>
        </p:nvSpPr>
        <p:spPr>
          <a:xfrm>
            <a:off x="2837051" y="335286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32"/>
          <p:cNvSpPr/>
          <p:nvPr/>
        </p:nvSpPr>
        <p:spPr>
          <a:xfrm>
            <a:off x="3854302" y="395803"/>
            <a:ext cx="39785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32"/>
          <p:cNvSpPr/>
          <p:nvPr/>
        </p:nvSpPr>
        <p:spPr>
          <a:xfrm>
            <a:off x="4030969" y="408030"/>
            <a:ext cx="39406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32"/>
          <p:cNvSpPr/>
          <p:nvPr/>
        </p:nvSpPr>
        <p:spPr>
          <a:xfrm>
            <a:off x="4176039" y="402758"/>
            <a:ext cx="470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32"/>
          <p:cNvSpPr/>
          <p:nvPr/>
        </p:nvSpPr>
        <p:spPr>
          <a:xfrm>
            <a:off x="3897693" y="172921"/>
            <a:ext cx="259281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32"/>
          <p:cNvSpPr/>
          <p:nvPr/>
        </p:nvSpPr>
        <p:spPr>
          <a:xfrm>
            <a:off x="8461070" y="189069"/>
            <a:ext cx="360637" cy="95195"/>
          </a:xfrm>
          <a:custGeom>
            <a:avLst/>
            <a:gdLst/>
            <a:ahLst/>
            <a:cxnLst/>
            <a:rect l="l" t="t" r="r" b="b"/>
            <a:pathLst>
              <a:path w="9518" h="2546" extrusionOk="0">
                <a:moveTo>
                  <a:pt x="8366" y="1"/>
                </a:moveTo>
                <a:cubicBezTo>
                  <a:pt x="7967" y="1"/>
                  <a:pt x="7627" y="497"/>
                  <a:pt x="7395" y="902"/>
                </a:cubicBezTo>
                <a:cubicBezTo>
                  <a:pt x="7171" y="678"/>
                  <a:pt x="6947" y="434"/>
                  <a:pt x="6744" y="189"/>
                </a:cubicBezTo>
                <a:cubicBezTo>
                  <a:pt x="6685" y="121"/>
                  <a:pt x="6598" y="90"/>
                  <a:pt x="6510" y="90"/>
                </a:cubicBezTo>
                <a:cubicBezTo>
                  <a:pt x="6415" y="90"/>
                  <a:pt x="6318" y="126"/>
                  <a:pt x="6255" y="189"/>
                </a:cubicBezTo>
                <a:cubicBezTo>
                  <a:pt x="6173" y="291"/>
                  <a:pt x="5542" y="1167"/>
                  <a:pt x="5481" y="1167"/>
                </a:cubicBezTo>
                <a:cubicBezTo>
                  <a:pt x="5480" y="1167"/>
                  <a:pt x="5478" y="1167"/>
                  <a:pt x="5477" y="1167"/>
                </a:cubicBezTo>
                <a:cubicBezTo>
                  <a:pt x="5345" y="1167"/>
                  <a:pt x="4726" y="249"/>
                  <a:pt x="4626" y="128"/>
                </a:cubicBezTo>
                <a:cubicBezTo>
                  <a:pt x="4572" y="59"/>
                  <a:pt x="4498" y="30"/>
                  <a:pt x="4421" y="30"/>
                </a:cubicBezTo>
                <a:cubicBezTo>
                  <a:pt x="4294" y="30"/>
                  <a:pt x="4159" y="108"/>
                  <a:pt x="4096" y="209"/>
                </a:cubicBezTo>
                <a:cubicBezTo>
                  <a:pt x="3811" y="596"/>
                  <a:pt x="3546" y="1004"/>
                  <a:pt x="3261" y="1411"/>
                </a:cubicBezTo>
                <a:cubicBezTo>
                  <a:pt x="2855" y="1024"/>
                  <a:pt x="2320" y="490"/>
                  <a:pt x="1848" y="490"/>
                </a:cubicBezTo>
                <a:cubicBezTo>
                  <a:pt x="1823" y="490"/>
                  <a:pt x="1799" y="492"/>
                  <a:pt x="1774" y="495"/>
                </a:cubicBezTo>
                <a:cubicBezTo>
                  <a:pt x="1163" y="596"/>
                  <a:pt x="471" y="1717"/>
                  <a:pt x="125" y="2185"/>
                </a:cubicBezTo>
                <a:cubicBezTo>
                  <a:pt x="0" y="2371"/>
                  <a:pt x="184" y="2546"/>
                  <a:pt x="369" y="2546"/>
                </a:cubicBezTo>
                <a:cubicBezTo>
                  <a:pt x="426" y="2546"/>
                  <a:pt x="484" y="2529"/>
                  <a:pt x="532" y="2490"/>
                </a:cubicBezTo>
                <a:cubicBezTo>
                  <a:pt x="858" y="2185"/>
                  <a:pt x="1306" y="1452"/>
                  <a:pt x="1713" y="1268"/>
                </a:cubicBezTo>
                <a:cubicBezTo>
                  <a:pt x="1750" y="1253"/>
                  <a:pt x="1788" y="1246"/>
                  <a:pt x="1828" y="1246"/>
                </a:cubicBezTo>
                <a:cubicBezTo>
                  <a:pt x="2219" y="1246"/>
                  <a:pt x="2782" y="1906"/>
                  <a:pt x="3078" y="2165"/>
                </a:cubicBezTo>
                <a:cubicBezTo>
                  <a:pt x="3156" y="2225"/>
                  <a:pt x="3241" y="2256"/>
                  <a:pt x="3323" y="2256"/>
                </a:cubicBezTo>
                <a:cubicBezTo>
                  <a:pt x="3434" y="2256"/>
                  <a:pt x="3537" y="2200"/>
                  <a:pt x="3607" y="2083"/>
                </a:cubicBezTo>
                <a:cubicBezTo>
                  <a:pt x="3872" y="1717"/>
                  <a:pt x="4137" y="1330"/>
                  <a:pt x="4402" y="963"/>
                </a:cubicBezTo>
                <a:cubicBezTo>
                  <a:pt x="4666" y="1350"/>
                  <a:pt x="5033" y="1859"/>
                  <a:pt x="5420" y="1879"/>
                </a:cubicBezTo>
                <a:cubicBezTo>
                  <a:pt x="5427" y="1880"/>
                  <a:pt x="5435" y="1880"/>
                  <a:pt x="5443" y="1880"/>
                </a:cubicBezTo>
                <a:cubicBezTo>
                  <a:pt x="5842" y="1880"/>
                  <a:pt x="6220" y="1363"/>
                  <a:pt x="6520" y="963"/>
                </a:cubicBezTo>
                <a:cubicBezTo>
                  <a:pt x="6744" y="1228"/>
                  <a:pt x="6988" y="1472"/>
                  <a:pt x="7232" y="1717"/>
                </a:cubicBezTo>
                <a:cubicBezTo>
                  <a:pt x="7302" y="1777"/>
                  <a:pt x="7390" y="1808"/>
                  <a:pt x="7477" y="1808"/>
                </a:cubicBezTo>
                <a:cubicBezTo>
                  <a:pt x="7595" y="1808"/>
                  <a:pt x="7712" y="1752"/>
                  <a:pt x="7782" y="1635"/>
                </a:cubicBezTo>
                <a:cubicBezTo>
                  <a:pt x="7883" y="1454"/>
                  <a:pt x="8360" y="699"/>
                  <a:pt x="8333" y="678"/>
                </a:cubicBezTo>
                <a:lnTo>
                  <a:pt x="8333" y="678"/>
                </a:lnTo>
                <a:cubicBezTo>
                  <a:pt x="8418" y="709"/>
                  <a:pt x="8842" y="1656"/>
                  <a:pt x="8943" y="1778"/>
                </a:cubicBezTo>
                <a:cubicBezTo>
                  <a:pt x="9001" y="1865"/>
                  <a:pt x="9096" y="1906"/>
                  <a:pt x="9190" y="1906"/>
                </a:cubicBezTo>
                <a:cubicBezTo>
                  <a:pt x="9356" y="1906"/>
                  <a:pt x="9518" y="1776"/>
                  <a:pt x="9452" y="1554"/>
                </a:cubicBezTo>
                <a:cubicBezTo>
                  <a:pt x="9310" y="1126"/>
                  <a:pt x="8984" y="87"/>
                  <a:pt x="8434" y="6"/>
                </a:cubicBezTo>
                <a:cubicBezTo>
                  <a:pt x="8411" y="3"/>
                  <a:pt x="8388" y="1"/>
                  <a:pt x="83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32"/>
          <p:cNvSpPr/>
          <p:nvPr/>
        </p:nvSpPr>
        <p:spPr>
          <a:xfrm>
            <a:off x="8474974" y="288826"/>
            <a:ext cx="352680" cy="105776"/>
          </a:xfrm>
          <a:custGeom>
            <a:avLst/>
            <a:gdLst/>
            <a:ahLst/>
            <a:cxnLst/>
            <a:rect l="l" t="t" r="r" b="b"/>
            <a:pathLst>
              <a:path w="9308" h="2829" extrusionOk="0">
                <a:moveTo>
                  <a:pt x="8090" y="1"/>
                </a:moveTo>
                <a:cubicBezTo>
                  <a:pt x="8069" y="1"/>
                  <a:pt x="8047" y="2"/>
                  <a:pt x="8026" y="6"/>
                </a:cubicBezTo>
                <a:cubicBezTo>
                  <a:pt x="7660" y="128"/>
                  <a:pt x="7436" y="515"/>
                  <a:pt x="7252" y="902"/>
                </a:cubicBezTo>
                <a:cubicBezTo>
                  <a:pt x="7028" y="474"/>
                  <a:pt x="6723" y="67"/>
                  <a:pt x="6295" y="67"/>
                </a:cubicBezTo>
                <a:cubicBezTo>
                  <a:pt x="5745" y="87"/>
                  <a:pt x="5440" y="780"/>
                  <a:pt x="5216" y="1329"/>
                </a:cubicBezTo>
                <a:cubicBezTo>
                  <a:pt x="4971" y="1044"/>
                  <a:pt x="4747" y="719"/>
                  <a:pt x="4523" y="393"/>
                </a:cubicBezTo>
                <a:cubicBezTo>
                  <a:pt x="4449" y="286"/>
                  <a:pt x="4324" y="224"/>
                  <a:pt x="4202" y="224"/>
                </a:cubicBezTo>
                <a:cubicBezTo>
                  <a:pt x="4090" y="224"/>
                  <a:pt x="3980" y="276"/>
                  <a:pt x="3912" y="393"/>
                </a:cubicBezTo>
                <a:cubicBezTo>
                  <a:pt x="3729" y="780"/>
                  <a:pt x="3525" y="1146"/>
                  <a:pt x="3322" y="1513"/>
                </a:cubicBezTo>
                <a:cubicBezTo>
                  <a:pt x="3261" y="1635"/>
                  <a:pt x="3200" y="1757"/>
                  <a:pt x="3138" y="1900"/>
                </a:cubicBezTo>
                <a:cubicBezTo>
                  <a:pt x="2833" y="1533"/>
                  <a:pt x="2344" y="943"/>
                  <a:pt x="1998" y="861"/>
                </a:cubicBezTo>
                <a:cubicBezTo>
                  <a:pt x="1958" y="852"/>
                  <a:pt x="1917" y="847"/>
                  <a:pt x="1875" y="847"/>
                </a:cubicBezTo>
                <a:cubicBezTo>
                  <a:pt x="1201" y="847"/>
                  <a:pt x="371" y="2031"/>
                  <a:pt x="84" y="2511"/>
                </a:cubicBezTo>
                <a:cubicBezTo>
                  <a:pt x="1" y="2643"/>
                  <a:pt x="133" y="2829"/>
                  <a:pt x="273" y="2829"/>
                </a:cubicBezTo>
                <a:cubicBezTo>
                  <a:pt x="305" y="2829"/>
                  <a:pt x="338" y="2819"/>
                  <a:pt x="369" y="2796"/>
                </a:cubicBezTo>
                <a:cubicBezTo>
                  <a:pt x="613" y="2613"/>
                  <a:pt x="817" y="2409"/>
                  <a:pt x="1041" y="2185"/>
                </a:cubicBezTo>
                <a:cubicBezTo>
                  <a:pt x="1163" y="2083"/>
                  <a:pt x="1489" y="1635"/>
                  <a:pt x="1672" y="1615"/>
                </a:cubicBezTo>
                <a:cubicBezTo>
                  <a:pt x="1701" y="1610"/>
                  <a:pt x="1728" y="1607"/>
                  <a:pt x="1755" y="1607"/>
                </a:cubicBezTo>
                <a:cubicBezTo>
                  <a:pt x="2285" y="1607"/>
                  <a:pt x="2510" y="2519"/>
                  <a:pt x="2976" y="2674"/>
                </a:cubicBezTo>
                <a:cubicBezTo>
                  <a:pt x="3050" y="2701"/>
                  <a:pt x="3118" y="2714"/>
                  <a:pt x="3182" y="2714"/>
                </a:cubicBezTo>
                <a:cubicBezTo>
                  <a:pt x="3310" y="2714"/>
                  <a:pt x="3424" y="2660"/>
                  <a:pt x="3546" y="2551"/>
                </a:cubicBezTo>
                <a:cubicBezTo>
                  <a:pt x="3851" y="2266"/>
                  <a:pt x="4075" y="1737"/>
                  <a:pt x="4279" y="1268"/>
                </a:cubicBezTo>
                <a:cubicBezTo>
                  <a:pt x="4523" y="1615"/>
                  <a:pt x="4788" y="1940"/>
                  <a:pt x="5073" y="2246"/>
                </a:cubicBezTo>
                <a:cubicBezTo>
                  <a:pt x="5137" y="2318"/>
                  <a:pt x="5236" y="2355"/>
                  <a:pt x="5334" y="2355"/>
                </a:cubicBezTo>
                <a:cubicBezTo>
                  <a:pt x="5457" y="2355"/>
                  <a:pt x="5578" y="2298"/>
                  <a:pt x="5623" y="2185"/>
                </a:cubicBezTo>
                <a:cubicBezTo>
                  <a:pt x="5725" y="1940"/>
                  <a:pt x="6030" y="983"/>
                  <a:pt x="6254" y="902"/>
                </a:cubicBezTo>
                <a:cubicBezTo>
                  <a:pt x="6264" y="898"/>
                  <a:pt x="6275" y="896"/>
                  <a:pt x="6285" y="896"/>
                </a:cubicBezTo>
                <a:cubicBezTo>
                  <a:pt x="6495" y="896"/>
                  <a:pt x="6852" y="1626"/>
                  <a:pt x="6988" y="1859"/>
                </a:cubicBezTo>
                <a:cubicBezTo>
                  <a:pt x="7062" y="1965"/>
                  <a:pt x="7192" y="2027"/>
                  <a:pt x="7317" y="2027"/>
                </a:cubicBezTo>
                <a:cubicBezTo>
                  <a:pt x="7431" y="2027"/>
                  <a:pt x="7540" y="1976"/>
                  <a:pt x="7599" y="1859"/>
                </a:cubicBezTo>
                <a:lnTo>
                  <a:pt x="7945" y="1146"/>
                </a:lnTo>
                <a:cubicBezTo>
                  <a:pt x="8006" y="1044"/>
                  <a:pt x="8047" y="963"/>
                  <a:pt x="8087" y="861"/>
                </a:cubicBezTo>
                <a:cubicBezTo>
                  <a:pt x="8134" y="768"/>
                  <a:pt x="8159" y="722"/>
                  <a:pt x="8165" y="722"/>
                </a:cubicBezTo>
                <a:cubicBezTo>
                  <a:pt x="8172" y="722"/>
                  <a:pt x="8152" y="789"/>
                  <a:pt x="8108" y="922"/>
                </a:cubicBezTo>
                <a:cubicBezTo>
                  <a:pt x="8332" y="1289"/>
                  <a:pt x="8495" y="1635"/>
                  <a:pt x="8780" y="1961"/>
                </a:cubicBezTo>
                <a:cubicBezTo>
                  <a:pt x="8829" y="2016"/>
                  <a:pt x="8893" y="2040"/>
                  <a:pt x="8957" y="2040"/>
                </a:cubicBezTo>
                <a:cubicBezTo>
                  <a:pt x="9129" y="2040"/>
                  <a:pt x="9307" y="1869"/>
                  <a:pt x="9248" y="1676"/>
                </a:cubicBezTo>
                <a:cubicBezTo>
                  <a:pt x="9085" y="1126"/>
                  <a:pt x="8780" y="515"/>
                  <a:pt x="8372" y="108"/>
                </a:cubicBezTo>
                <a:cubicBezTo>
                  <a:pt x="8305" y="40"/>
                  <a:pt x="8196" y="1"/>
                  <a:pt x="80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32"/>
          <p:cNvSpPr/>
          <p:nvPr/>
        </p:nvSpPr>
        <p:spPr>
          <a:xfrm>
            <a:off x="8480430" y="408474"/>
            <a:ext cx="369958" cy="98485"/>
          </a:xfrm>
          <a:custGeom>
            <a:avLst/>
            <a:gdLst/>
            <a:ahLst/>
            <a:cxnLst/>
            <a:rect l="l" t="t" r="r" b="b"/>
            <a:pathLst>
              <a:path w="9764" h="2634" extrusionOk="0">
                <a:moveTo>
                  <a:pt x="6255" y="0"/>
                </a:moveTo>
                <a:cubicBezTo>
                  <a:pt x="6235" y="0"/>
                  <a:pt x="6214" y="1"/>
                  <a:pt x="6192" y="3"/>
                </a:cubicBezTo>
                <a:cubicBezTo>
                  <a:pt x="5520" y="64"/>
                  <a:pt x="5316" y="920"/>
                  <a:pt x="5011" y="1449"/>
                </a:cubicBezTo>
                <a:cubicBezTo>
                  <a:pt x="4726" y="1164"/>
                  <a:pt x="4440" y="472"/>
                  <a:pt x="4298" y="247"/>
                </a:cubicBezTo>
                <a:cubicBezTo>
                  <a:pt x="4220" y="131"/>
                  <a:pt x="4110" y="79"/>
                  <a:pt x="3998" y="79"/>
                </a:cubicBezTo>
                <a:cubicBezTo>
                  <a:pt x="3876" y="79"/>
                  <a:pt x="3752" y="141"/>
                  <a:pt x="3667" y="247"/>
                </a:cubicBezTo>
                <a:cubicBezTo>
                  <a:pt x="3320" y="716"/>
                  <a:pt x="3056" y="1205"/>
                  <a:pt x="2832" y="1714"/>
                </a:cubicBezTo>
                <a:cubicBezTo>
                  <a:pt x="2445" y="1368"/>
                  <a:pt x="2078" y="981"/>
                  <a:pt x="1711" y="573"/>
                </a:cubicBezTo>
                <a:cubicBezTo>
                  <a:pt x="1658" y="530"/>
                  <a:pt x="1581" y="504"/>
                  <a:pt x="1509" y="504"/>
                </a:cubicBezTo>
                <a:cubicBezTo>
                  <a:pt x="1445" y="504"/>
                  <a:pt x="1383" y="525"/>
                  <a:pt x="1345" y="573"/>
                </a:cubicBezTo>
                <a:cubicBezTo>
                  <a:pt x="876" y="1082"/>
                  <a:pt x="388" y="1612"/>
                  <a:pt x="62" y="2223"/>
                </a:cubicBezTo>
                <a:cubicBezTo>
                  <a:pt x="0" y="2330"/>
                  <a:pt x="89" y="2449"/>
                  <a:pt x="189" y="2449"/>
                </a:cubicBezTo>
                <a:cubicBezTo>
                  <a:pt x="222" y="2449"/>
                  <a:pt x="256" y="2436"/>
                  <a:pt x="286" y="2406"/>
                </a:cubicBezTo>
                <a:cubicBezTo>
                  <a:pt x="693" y="1979"/>
                  <a:pt x="1060" y="1551"/>
                  <a:pt x="1467" y="1164"/>
                </a:cubicBezTo>
                <a:cubicBezTo>
                  <a:pt x="1813" y="1673"/>
                  <a:pt x="2282" y="2121"/>
                  <a:pt x="2750" y="2549"/>
                </a:cubicBezTo>
                <a:cubicBezTo>
                  <a:pt x="2822" y="2607"/>
                  <a:pt x="2902" y="2634"/>
                  <a:pt x="2980" y="2634"/>
                </a:cubicBezTo>
                <a:cubicBezTo>
                  <a:pt x="3121" y="2634"/>
                  <a:pt x="3255" y="2544"/>
                  <a:pt x="3320" y="2386"/>
                </a:cubicBezTo>
                <a:cubicBezTo>
                  <a:pt x="3483" y="1938"/>
                  <a:pt x="3687" y="1531"/>
                  <a:pt x="3931" y="1123"/>
                </a:cubicBezTo>
                <a:cubicBezTo>
                  <a:pt x="4197" y="1655"/>
                  <a:pt x="4570" y="2294"/>
                  <a:pt x="5049" y="2294"/>
                </a:cubicBezTo>
                <a:cubicBezTo>
                  <a:pt x="5083" y="2294"/>
                  <a:pt x="5118" y="2291"/>
                  <a:pt x="5153" y="2284"/>
                </a:cubicBezTo>
                <a:cubicBezTo>
                  <a:pt x="5438" y="2223"/>
                  <a:pt x="5561" y="1938"/>
                  <a:pt x="5683" y="1734"/>
                </a:cubicBezTo>
                <a:cubicBezTo>
                  <a:pt x="5805" y="1510"/>
                  <a:pt x="5886" y="1225"/>
                  <a:pt x="6029" y="1042"/>
                </a:cubicBezTo>
                <a:cubicBezTo>
                  <a:pt x="6130" y="920"/>
                  <a:pt x="6191" y="871"/>
                  <a:pt x="6235" y="871"/>
                </a:cubicBezTo>
                <a:cubicBezTo>
                  <a:pt x="6325" y="871"/>
                  <a:pt x="6347" y="1075"/>
                  <a:pt x="6497" y="1306"/>
                </a:cubicBezTo>
                <a:cubicBezTo>
                  <a:pt x="6693" y="1617"/>
                  <a:pt x="6994" y="2123"/>
                  <a:pt x="7389" y="2123"/>
                </a:cubicBezTo>
                <a:cubicBezTo>
                  <a:pt x="7486" y="2123"/>
                  <a:pt x="7590" y="2092"/>
                  <a:pt x="7699" y="2019"/>
                </a:cubicBezTo>
                <a:cubicBezTo>
                  <a:pt x="8025" y="1795"/>
                  <a:pt x="7943" y="1327"/>
                  <a:pt x="8167" y="1042"/>
                </a:cubicBezTo>
                <a:lnTo>
                  <a:pt x="8188" y="818"/>
                </a:lnTo>
                <a:lnTo>
                  <a:pt x="8656" y="1306"/>
                </a:lnTo>
                <a:cubicBezTo>
                  <a:pt x="8839" y="1490"/>
                  <a:pt x="9002" y="1632"/>
                  <a:pt x="9226" y="1775"/>
                </a:cubicBezTo>
                <a:cubicBezTo>
                  <a:pt x="9276" y="1812"/>
                  <a:pt x="9330" y="1829"/>
                  <a:pt x="9381" y="1829"/>
                </a:cubicBezTo>
                <a:cubicBezTo>
                  <a:pt x="9583" y="1829"/>
                  <a:pt x="9763" y="1582"/>
                  <a:pt x="9634" y="1388"/>
                </a:cubicBezTo>
                <a:cubicBezTo>
                  <a:pt x="9377" y="993"/>
                  <a:pt x="8796" y="102"/>
                  <a:pt x="8241" y="102"/>
                </a:cubicBezTo>
                <a:cubicBezTo>
                  <a:pt x="8224" y="102"/>
                  <a:pt x="8206" y="103"/>
                  <a:pt x="8188" y="105"/>
                </a:cubicBezTo>
                <a:cubicBezTo>
                  <a:pt x="7984" y="105"/>
                  <a:pt x="7862" y="247"/>
                  <a:pt x="7740" y="390"/>
                </a:cubicBezTo>
                <a:cubicBezTo>
                  <a:pt x="7597" y="533"/>
                  <a:pt x="7495" y="736"/>
                  <a:pt x="7434" y="940"/>
                </a:cubicBezTo>
                <a:cubicBezTo>
                  <a:pt x="7393" y="1001"/>
                  <a:pt x="7373" y="1082"/>
                  <a:pt x="7353" y="1164"/>
                </a:cubicBezTo>
                <a:cubicBezTo>
                  <a:pt x="7332" y="1256"/>
                  <a:pt x="7317" y="1301"/>
                  <a:pt x="7304" y="1301"/>
                </a:cubicBezTo>
                <a:cubicBezTo>
                  <a:pt x="7292" y="1301"/>
                  <a:pt x="7281" y="1256"/>
                  <a:pt x="7271" y="1164"/>
                </a:cubicBezTo>
                <a:cubicBezTo>
                  <a:pt x="6777" y="966"/>
                  <a:pt x="6935" y="0"/>
                  <a:pt x="625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32"/>
          <p:cNvSpPr/>
          <p:nvPr/>
        </p:nvSpPr>
        <p:spPr>
          <a:xfrm>
            <a:off x="987301" y="238944"/>
            <a:ext cx="210706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32"/>
          <p:cNvSpPr/>
          <p:nvPr/>
        </p:nvSpPr>
        <p:spPr>
          <a:xfrm>
            <a:off x="846891" y="212696"/>
            <a:ext cx="101128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32"/>
          <p:cNvSpPr/>
          <p:nvPr/>
        </p:nvSpPr>
        <p:spPr>
          <a:xfrm>
            <a:off x="293601" y="172902"/>
            <a:ext cx="210706" cy="63226"/>
          </a:xfrm>
          <a:custGeom>
            <a:avLst/>
            <a:gdLst/>
            <a:ahLst/>
            <a:cxnLst/>
            <a:rect l="l" t="t" r="r" b="b"/>
            <a:pathLst>
              <a:path w="5561" h="1691" extrusionOk="0">
                <a:moveTo>
                  <a:pt x="5051" y="1"/>
                </a:moveTo>
                <a:cubicBezTo>
                  <a:pt x="4929" y="1"/>
                  <a:pt x="4807" y="62"/>
                  <a:pt x="4746" y="164"/>
                </a:cubicBezTo>
                <a:cubicBezTo>
                  <a:pt x="4705" y="164"/>
                  <a:pt x="4685" y="184"/>
                  <a:pt x="4664" y="225"/>
                </a:cubicBezTo>
                <a:cubicBezTo>
                  <a:pt x="4542" y="367"/>
                  <a:pt x="4481" y="591"/>
                  <a:pt x="4461" y="815"/>
                </a:cubicBezTo>
                <a:cubicBezTo>
                  <a:pt x="4186" y="776"/>
                  <a:pt x="3900" y="764"/>
                  <a:pt x="3614" y="764"/>
                </a:cubicBezTo>
                <a:cubicBezTo>
                  <a:pt x="3155" y="764"/>
                  <a:pt x="2695" y="795"/>
                  <a:pt x="2281" y="795"/>
                </a:cubicBezTo>
                <a:cubicBezTo>
                  <a:pt x="1996" y="795"/>
                  <a:pt x="1682" y="769"/>
                  <a:pt x="1369" y="769"/>
                </a:cubicBezTo>
                <a:cubicBezTo>
                  <a:pt x="945" y="769"/>
                  <a:pt x="524" y="817"/>
                  <a:pt x="184" y="1039"/>
                </a:cubicBezTo>
                <a:cubicBezTo>
                  <a:pt x="0" y="1162"/>
                  <a:pt x="82" y="1447"/>
                  <a:pt x="286" y="1447"/>
                </a:cubicBezTo>
                <a:cubicBezTo>
                  <a:pt x="1059" y="1487"/>
                  <a:pt x="1854" y="1487"/>
                  <a:pt x="2628" y="1528"/>
                </a:cubicBezTo>
                <a:cubicBezTo>
                  <a:pt x="3057" y="1542"/>
                  <a:pt x="3523" y="1584"/>
                  <a:pt x="3982" y="1584"/>
                </a:cubicBezTo>
                <a:cubicBezTo>
                  <a:pt x="4199" y="1584"/>
                  <a:pt x="4414" y="1575"/>
                  <a:pt x="4623" y="1549"/>
                </a:cubicBezTo>
                <a:cubicBezTo>
                  <a:pt x="4697" y="1634"/>
                  <a:pt x="4800" y="1691"/>
                  <a:pt x="4915" y="1691"/>
                </a:cubicBezTo>
                <a:cubicBezTo>
                  <a:pt x="4991" y="1691"/>
                  <a:pt x="5072" y="1666"/>
                  <a:pt x="5153" y="1610"/>
                </a:cubicBezTo>
                <a:cubicBezTo>
                  <a:pt x="5438" y="1447"/>
                  <a:pt x="5499" y="1039"/>
                  <a:pt x="5520" y="754"/>
                </a:cubicBezTo>
                <a:cubicBezTo>
                  <a:pt x="5560" y="408"/>
                  <a:pt x="5458" y="21"/>
                  <a:pt x="5051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32"/>
          <p:cNvSpPr/>
          <p:nvPr/>
        </p:nvSpPr>
        <p:spPr>
          <a:xfrm>
            <a:off x="521985" y="167480"/>
            <a:ext cx="174446" cy="74144"/>
          </a:xfrm>
          <a:custGeom>
            <a:avLst/>
            <a:gdLst/>
            <a:ahLst/>
            <a:cxnLst/>
            <a:rect l="l" t="t" r="r" b="b"/>
            <a:pathLst>
              <a:path w="4604" h="1983" extrusionOk="0">
                <a:moveTo>
                  <a:pt x="428" y="1"/>
                </a:moveTo>
                <a:cubicBezTo>
                  <a:pt x="336" y="1"/>
                  <a:pt x="246" y="51"/>
                  <a:pt x="204" y="166"/>
                </a:cubicBezTo>
                <a:cubicBezTo>
                  <a:pt x="123" y="411"/>
                  <a:pt x="143" y="696"/>
                  <a:pt x="123" y="960"/>
                </a:cubicBezTo>
                <a:cubicBezTo>
                  <a:pt x="123" y="1205"/>
                  <a:pt x="1" y="1470"/>
                  <a:pt x="103" y="1714"/>
                </a:cubicBezTo>
                <a:cubicBezTo>
                  <a:pt x="143" y="1816"/>
                  <a:pt x="225" y="1958"/>
                  <a:pt x="367" y="1958"/>
                </a:cubicBezTo>
                <a:cubicBezTo>
                  <a:pt x="367" y="1979"/>
                  <a:pt x="388" y="1979"/>
                  <a:pt x="408" y="1979"/>
                </a:cubicBezTo>
                <a:cubicBezTo>
                  <a:pt x="430" y="1981"/>
                  <a:pt x="452" y="1982"/>
                  <a:pt x="474" y="1982"/>
                </a:cubicBezTo>
                <a:cubicBezTo>
                  <a:pt x="630" y="1982"/>
                  <a:pt x="764" y="1916"/>
                  <a:pt x="836" y="1755"/>
                </a:cubicBezTo>
                <a:cubicBezTo>
                  <a:pt x="876" y="1653"/>
                  <a:pt x="876" y="1531"/>
                  <a:pt x="815" y="1429"/>
                </a:cubicBezTo>
                <a:lnTo>
                  <a:pt x="815" y="1388"/>
                </a:lnTo>
                <a:cubicBezTo>
                  <a:pt x="1345" y="1470"/>
                  <a:pt x="1854" y="1490"/>
                  <a:pt x="2383" y="1510"/>
                </a:cubicBezTo>
                <a:cubicBezTo>
                  <a:pt x="2745" y="1522"/>
                  <a:pt x="3121" y="1556"/>
                  <a:pt x="3494" y="1556"/>
                </a:cubicBezTo>
                <a:cubicBezTo>
                  <a:pt x="3751" y="1556"/>
                  <a:pt x="4008" y="1540"/>
                  <a:pt x="4257" y="1490"/>
                </a:cubicBezTo>
                <a:cubicBezTo>
                  <a:pt x="4603" y="1408"/>
                  <a:pt x="4583" y="879"/>
                  <a:pt x="4257" y="797"/>
                </a:cubicBezTo>
                <a:cubicBezTo>
                  <a:pt x="3952" y="726"/>
                  <a:pt x="3636" y="706"/>
                  <a:pt x="3320" y="706"/>
                </a:cubicBezTo>
                <a:cubicBezTo>
                  <a:pt x="3005" y="706"/>
                  <a:pt x="2689" y="726"/>
                  <a:pt x="2383" y="736"/>
                </a:cubicBezTo>
                <a:cubicBezTo>
                  <a:pt x="1854" y="736"/>
                  <a:pt x="1345" y="736"/>
                  <a:pt x="815" y="797"/>
                </a:cubicBezTo>
                <a:cubicBezTo>
                  <a:pt x="795" y="573"/>
                  <a:pt x="775" y="309"/>
                  <a:pt x="652" y="105"/>
                </a:cubicBezTo>
                <a:cubicBezTo>
                  <a:pt x="652" y="125"/>
                  <a:pt x="652" y="125"/>
                  <a:pt x="652" y="125"/>
                </a:cubicBezTo>
                <a:cubicBezTo>
                  <a:pt x="603" y="46"/>
                  <a:pt x="515" y="1"/>
                  <a:pt x="4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32"/>
          <p:cNvSpPr/>
          <p:nvPr/>
        </p:nvSpPr>
        <p:spPr>
          <a:xfrm>
            <a:off x="317508" y="261778"/>
            <a:ext cx="397466" cy="100542"/>
          </a:xfrm>
          <a:custGeom>
            <a:avLst/>
            <a:gdLst/>
            <a:ahLst/>
            <a:cxnLst/>
            <a:rect l="l" t="t" r="r" b="b"/>
            <a:pathLst>
              <a:path w="10490" h="2689" extrusionOk="0">
                <a:moveTo>
                  <a:pt x="7526" y="0"/>
                </a:moveTo>
                <a:cubicBezTo>
                  <a:pt x="6983" y="0"/>
                  <a:pt x="6379" y="88"/>
                  <a:pt x="5988" y="88"/>
                </a:cubicBezTo>
                <a:cubicBezTo>
                  <a:pt x="5051" y="88"/>
                  <a:pt x="4094" y="108"/>
                  <a:pt x="3137" y="108"/>
                </a:cubicBezTo>
                <a:cubicBezTo>
                  <a:pt x="2799" y="108"/>
                  <a:pt x="2454" y="101"/>
                  <a:pt x="2107" y="101"/>
                </a:cubicBezTo>
                <a:cubicBezTo>
                  <a:pt x="1471" y="101"/>
                  <a:pt x="831" y="126"/>
                  <a:pt x="225" y="271"/>
                </a:cubicBezTo>
                <a:cubicBezTo>
                  <a:pt x="1" y="332"/>
                  <a:pt x="1" y="658"/>
                  <a:pt x="225" y="719"/>
                </a:cubicBezTo>
                <a:cubicBezTo>
                  <a:pt x="958" y="903"/>
                  <a:pt x="1746" y="949"/>
                  <a:pt x="2542" y="949"/>
                </a:cubicBezTo>
                <a:cubicBezTo>
                  <a:pt x="3349" y="949"/>
                  <a:pt x="4164" y="901"/>
                  <a:pt x="4936" y="901"/>
                </a:cubicBezTo>
                <a:cubicBezTo>
                  <a:pt x="5009" y="901"/>
                  <a:pt x="5081" y="902"/>
                  <a:pt x="5153" y="903"/>
                </a:cubicBezTo>
                <a:lnTo>
                  <a:pt x="6335" y="903"/>
                </a:lnTo>
                <a:cubicBezTo>
                  <a:pt x="6371" y="905"/>
                  <a:pt x="6410" y="905"/>
                  <a:pt x="6450" y="905"/>
                </a:cubicBezTo>
                <a:cubicBezTo>
                  <a:pt x="6684" y="905"/>
                  <a:pt x="6964" y="877"/>
                  <a:pt x="7227" y="877"/>
                </a:cubicBezTo>
                <a:cubicBezTo>
                  <a:pt x="7389" y="877"/>
                  <a:pt x="7545" y="888"/>
                  <a:pt x="7679" y="923"/>
                </a:cubicBezTo>
                <a:cubicBezTo>
                  <a:pt x="8310" y="1086"/>
                  <a:pt x="8819" y="2104"/>
                  <a:pt x="9308" y="2573"/>
                </a:cubicBezTo>
                <a:cubicBezTo>
                  <a:pt x="9396" y="2654"/>
                  <a:pt x="9493" y="2688"/>
                  <a:pt x="9588" y="2688"/>
                </a:cubicBezTo>
                <a:cubicBezTo>
                  <a:pt x="9776" y="2688"/>
                  <a:pt x="9953" y="2552"/>
                  <a:pt x="10021" y="2389"/>
                </a:cubicBezTo>
                <a:cubicBezTo>
                  <a:pt x="10265" y="2369"/>
                  <a:pt x="10489" y="2104"/>
                  <a:pt x="10326" y="1860"/>
                </a:cubicBezTo>
                <a:cubicBezTo>
                  <a:pt x="9899" y="1290"/>
                  <a:pt x="9247" y="943"/>
                  <a:pt x="8738" y="475"/>
                </a:cubicBezTo>
                <a:cubicBezTo>
                  <a:pt x="8656" y="353"/>
                  <a:pt x="8575" y="251"/>
                  <a:pt x="8453" y="169"/>
                </a:cubicBezTo>
                <a:cubicBezTo>
                  <a:pt x="8224" y="39"/>
                  <a:pt x="7889" y="0"/>
                  <a:pt x="7526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32"/>
          <p:cNvSpPr/>
          <p:nvPr/>
        </p:nvSpPr>
        <p:spPr>
          <a:xfrm>
            <a:off x="309817" y="316629"/>
            <a:ext cx="321042" cy="67676"/>
          </a:xfrm>
          <a:custGeom>
            <a:avLst/>
            <a:gdLst/>
            <a:ahLst/>
            <a:cxnLst/>
            <a:rect l="l" t="t" r="r" b="b"/>
            <a:pathLst>
              <a:path w="8473" h="1810" extrusionOk="0">
                <a:moveTo>
                  <a:pt x="4087" y="1"/>
                </a:moveTo>
                <a:cubicBezTo>
                  <a:pt x="3758" y="1"/>
                  <a:pt x="3637" y="552"/>
                  <a:pt x="3564" y="861"/>
                </a:cubicBezTo>
                <a:cubicBezTo>
                  <a:pt x="2974" y="902"/>
                  <a:pt x="2383" y="963"/>
                  <a:pt x="1772" y="1004"/>
                </a:cubicBezTo>
                <a:cubicBezTo>
                  <a:pt x="1161" y="1045"/>
                  <a:pt x="550" y="943"/>
                  <a:pt x="41" y="1330"/>
                </a:cubicBezTo>
                <a:cubicBezTo>
                  <a:pt x="0" y="1370"/>
                  <a:pt x="0" y="1452"/>
                  <a:pt x="41" y="1493"/>
                </a:cubicBezTo>
                <a:cubicBezTo>
                  <a:pt x="338" y="1753"/>
                  <a:pt x="688" y="1809"/>
                  <a:pt x="1054" y="1809"/>
                </a:cubicBezTo>
                <a:cubicBezTo>
                  <a:pt x="1290" y="1809"/>
                  <a:pt x="1532" y="1786"/>
                  <a:pt x="1772" y="1778"/>
                </a:cubicBezTo>
                <a:cubicBezTo>
                  <a:pt x="2546" y="1757"/>
                  <a:pt x="3320" y="1717"/>
                  <a:pt x="4073" y="1676"/>
                </a:cubicBezTo>
                <a:cubicBezTo>
                  <a:pt x="4460" y="1666"/>
                  <a:pt x="4847" y="1655"/>
                  <a:pt x="5232" y="1655"/>
                </a:cubicBezTo>
                <a:cubicBezTo>
                  <a:pt x="5616" y="1655"/>
                  <a:pt x="5998" y="1666"/>
                  <a:pt x="6375" y="1696"/>
                </a:cubicBezTo>
                <a:cubicBezTo>
                  <a:pt x="6748" y="1720"/>
                  <a:pt x="7135" y="1810"/>
                  <a:pt x="7500" y="1810"/>
                </a:cubicBezTo>
                <a:cubicBezTo>
                  <a:pt x="7773" y="1810"/>
                  <a:pt x="8034" y="1760"/>
                  <a:pt x="8269" y="1594"/>
                </a:cubicBezTo>
                <a:cubicBezTo>
                  <a:pt x="8432" y="1493"/>
                  <a:pt x="8472" y="1228"/>
                  <a:pt x="8289" y="1146"/>
                </a:cubicBezTo>
                <a:cubicBezTo>
                  <a:pt x="7719" y="861"/>
                  <a:pt x="7006" y="882"/>
                  <a:pt x="6375" y="841"/>
                </a:cubicBezTo>
                <a:cubicBezTo>
                  <a:pt x="5993" y="807"/>
                  <a:pt x="5606" y="792"/>
                  <a:pt x="5219" y="792"/>
                </a:cubicBezTo>
                <a:cubicBezTo>
                  <a:pt x="4904" y="792"/>
                  <a:pt x="4588" y="802"/>
                  <a:pt x="4277" y="821"/>
                </a:cubicBezTo>
                <a:cubicBezTo>
                  <a:pt x="4277" y="780"/>
                  <a:pt x="4297" y="739"/>
                  <a:pt x="4297" y="698"/>
                </a:cubicBezTo>
                <a:cubicBezTo>
                  <a:pt x="4297" y="637"/>
                  <a:pt x="4318" y="576"/>
                  <a:pt x="4318" y="495"/>
                </a:cubicBezTo>
                <a:cubicBezTo>
                  <a:pt x="4338" y="454"/>
                  <a:pt x="4318" y="332"/>
                  <a:pt x="4338" y="311"/>
                </a:cubicBezTo>
                <a:cubicBezTo>
                  <a:pt x="4399" y="189"/>
                  <a:pt x="4338" y="67"/>
                  <a:pt x="4216" y="26"/>
                </a:cubicBezTo>
                <a:cubicBezTo>
                  <a:pt x="4170" y="9"/>
                  <a:pt x="4127" y="1"/>
                  <a:pt x="408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32"/>
          <p:cNvSpPr/>
          <p:nvPr/>
        </p:nvSpPr>
        <p:spPr>
          <a:xfrm>
            <a:off x="323911" y="410029"/>
            <a:ext cx="389206" cy="80538"/>
          </a:xfrm>
          <a:custGeom>
            <a:avLst/>
            <a:gdLst/>
            <a:ahLst/>
            <a:cxnLst/>
            <a:rect l="l" t="t" r="r" b="b"/>
            <a:pathLst>
              <a:path w="10272" h="2154" extrusionOk="0">
                <a:moveTo>
                  <a:pt x="8457" y="0"/>
                </a:moveTo>
                <a:cubicBezTo>
                  <a:pt x="7925" y="0"/>
                  <a:pt x="7523" y="529"/>
                  <a:pt x="7184" y="1011"/>
                </a:cubicBezTo>
                <a:cubicBezTo>
                  <a:pt x="6916" y="558"/>
                  <a:pt x="6565" y="37"/>
                  <a:pt x="6142" y="37"/>
                </a:cubicBezTo>
                <a:cubicBezTo>
                  <a:pt x="6051" y="37"/>
                  <a:pt x="5957" y="61"/>
                  <a:pt x="5860" y="115"/>
                </a:cubicBezTo>
                <a:cubicBezTo>
                  <a:pt x="5555" y="278"/>
                  <a:pt x="5310" y="1113"/>
                  <a:pt x="5147" y="1153"/>
                </a:cubicBezTo>
                <a:cubicBezTo>
                  <a:pt x="5045" y="1153"/>
                  <a:pt x="4434" y="339"/>
                  <a:pt x="4190" y="196"/>
                </a:cubicBezTo>
                <a:cubicBezTo>
                  <a:pt x="4123" y="166"/>
                  <a:pt x="4058" y="153"/>
                  <a:pt x="3995" y="153"/>
                </a:cubicBezTo>
                <a:cubicBezTo>
                  <a:pt x="3887" y="153"/>
                  <a:pt x="3784" y="193"/>
                  <a:pt x="3681" y="257"/>
                </a:cubicBezTo>
                <a:cubicBezTo>
                  <a:pt x="3385" y="501"/>
                  <a:pt x="3283" y="952"/>
                  <a:pt x="2904" y="952"/>
                </a:cubicBezTo>
                <a:cubicBezTo>
                  <a:pt x="2839" y="952"/>
                  <a:pt x="2766" y="939"/>
                  <a:pt x="2683" y="909"/>
                </a:cubicBezTo>
                <a:cubicBezTo>
                  <a:pt x="2378" y="787"/>
                  <a:pt x="2174" y="359"/>
                  <a:pt x="1787" y="318"/>
                </a:cubicBezTo>
                <a:cubicBezTo>
                  <a:pt x="1775" y="318"/>
                  <a:pt x="1763" y="317"/>
                  <a:pt x="1751" y="317"/>
                </a:cubicBezTo>
                <a:cubicBezTo>
                  <a:pt x="1149" y="317"/>
                  <a:pt x="477" y="1304"/>
                  <a:pt x="137" y="1724"/>
                </a:cubicBezTo>
                <a:cubicBezTo>
                  <a:pt x="1" y="1894"/>
                  <a:pt x="193" y="2094"/>
                  <a:pt x="379" y="2094"/>
                </a:cubicBezTo>
                <a:cubicBezTo>
                  <a:pt x="415" y="2094"/>
                  <a:pt x="451" y="2086"/>
                  <a:pt x="484" y="2070"/>
                </a:cubicBezTo>
                <a:cubicBezTo>
                  <a:pt x="932" y="1825"/>
                  <a:pt x="1298" y="1418"/>
                  <a:pt x="1726" y="1153"/>
                </a:cubicBezTo>
                <a:cubicBezTo>
                  <a:pt x="2145" y="1458"/>
                  <a:pt x="2510" y="1976"/>
                  <a:pt x="3021" y="1976"/>
                </a:cubicBezTo>
                <a:cubicBezTo>
                  <a:pt x="3057" y="1976"/>
                  <a:pt x="3094" y="1973"/>
                  <a:pt x="3131" y="1968"/>
                </a:cubicBezTo>
                <a:cubicBezTo>
                  <a:pt x="3579" y="1886"/>
                  <a:pt x="3742" y="1438"/>
                  <a:pt x="4007" y="1092"/>
                </a:cubicBezTo>
                <a:cubicBezTo>
                  <a:pt x="4363" y="1488"/>
                  <a:pt x="4623" y="2133"/>
                  <a:pt x="5159" y="2133"/>
                </a:cubicBezTo>
                <a:cubicBezTo>
                  <a:pt x="5175" y="2133"/>
                  <a:pt x="5192" y="2132"/>
                  <a:pt x="5208" y="2131"/>
                </a:cubicBezTo>
                <a:cubicBezTo>
                  <a:pt x="5840" y="2090"/>
                  <a:pt x="5779" y="1214"/>
                  <a:pt x="6104" y="909"/>
                </a:cubicBezTo>
                <a:cubicBezTo>
                  <a:pt x="6369" y="1214"/>
                  <a:pt x="6573" y="1601"/>
                  <a:pt x="6797" y="1927"/>
                </a:cubicBezTo>
                <a:cubicBezTo>
                  <a:pt x="6885" y="2040"/>
                  <a:pt x="7042" y="2130"/>
                  <a:pt x="7188" y="2130"/>
                </a:cubicBezTo>
                <a:cubicBezTo>
                  <a:pt x="7279" y="2130"/>
                  <a:pt x="7366" y="2095"/>
                  <a:pt x="7428" y="2009"/>
                </a:cubicBezTo>
                <a:cubicBezTo>
                  <a:pt x="7675" y="1691"/>
                  <a:pt x="8045" y="976"/>
                  <a:pt x="8523" y="976"/>
                </a:cubicBezTo>
                <a:cubicBezTo>
                  <a:pt x="8597" y="976"/>
                  <a:pt x="8673" y="993"/>
                  <a:pt x="8752" y="1031"/>
                </a:cubicBezTo>
                <a:cubicBezTo>
                  <a:pt x="9098" y="1214"/>
                  <a:pt x="9343" y="1744"/>
                  <a:pt x="9607" y="2049"/>
                </a:cubicBezTo>
                <a:cubicBezTo>
                  <a:pt x="9669" y="2122"/>
                  <a:pt x="9750" y="2154"/>
                  <a:pt x="9832" y="2154"/>
                </a:cubicBezTo>
                <a:cubicBezTo>
                  <a:pt x="10046" y="2154"/>
                  <a:pt x="10272" y="1939"/>
                  <a:pt x="10198" y="1703"/>
                </a:cubicBezTo>
                <a:cubicBezTo>
                  <a:pt x="9994" y="1072"/>
                  <a:pt x="9383" y="217"/>
                  <a:pt x="8691" y="33"/>
                </a:cubicBezTo>
                <a:cubicBezTo>
                  <a:pt x="8610" y="11"/>
                  <a:pt x="8533" y="0"/>
                  <a:pt x="8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32"/>
          <p:cNvSpPr/>
          <p:nvPr/>
        </p:nvSpPr>
        <p:spPr>
          <a:xfrm>
            <a:off x="3323783" y="158043"/>
            <a:ext cx="40758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32"/>
          <p:cNvSpPr/>
          <p:nvPr/>
        </p:nvSpPr>
        <p:spPr>
          <a:xfrm>
            <a:off x="3325361" y="303876"/>
            <a:ext cx="406933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32"/>
          <p:cNvSpPr/>
          <p:nvPr/>
        </p:nvSpPr>
        <p:spPr>
          <a:xfrm>
            <a:off x="3300256" y="443248"/>
            <a:ext cx="40754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32"/>
          <p:cNvSpPr/>
          <p:nvPr/>
        </p:nvSpPr>
        <p:spPr>
          <a:xfrm>
            <a:off x="1888809" y="435600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32"/>
          <p:cNvSpPr/>
          <p:nvPr/>
        </p:nvSpPr>
        <p:spPr>
          <a:xfrm>
            <a:off x="1922970" y="273616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32"/>
          <p:cNvSpPr/>
          <p:nvPr/>
        </p:nvSpPr>
        <p:spPr>
          <a:xfrm>
            <a:off x="2062551" y="128700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32"/>
          <p:cNvSpPr/>
          <p:nvPr/>
        </p:nvSpPr>
        <p:spPr>
          <a:xfrm>
            <a:off x="5876415" y="468999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32"/>
          <p:cNvSpPr/>
          <p:nvPr/>
        </p:nvSpPr>
        <p:spPr>
          <a:xfrm>
            <a:off x="6561331" y="263987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32"/>
          <p:cNvSpPr/>
          <p:nvPr/>
        </p:nvSpPr>
        <p:spPr>
          <a:xfrm>
            <a:off x="6445623" y="175073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32"/>
          <p:cNvSpPr/>
          <p:nvPr/>
        </p:nvSpPr>
        <p:spPr>
          <a:xfrm>
            <a:off x="5343981" y="203184"/>
            <a:ext cx="75666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32"/>
          <p:cNvSpPr/>
          <p:nvPr/>
        </p:nvSpPr>
        <p:spPr>
          <a:xfrm>
            <a:off x="5499053" y="200417"/>
            <a:ext cx="98059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32"/>
          <p:cNvSpPr/>
          <p:nvPr/>
        </p:nvSpPr>
        <p:spPr>
          <a:xfrm>
            <a:off x="5671136" y="185236"/>
            <a:ext cx="91088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32"/>
          <p:cNvSpPr/>
          <p:nvPr/>
        </p:nvSpPr>
        <p:spPr>
          <a:xfrm>
            <a:off x="5345480" y="376873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32"/>
          <p:cNvSpPr/>
          <p:nvPr/>
        </p:nvSpPr>
        <p:spPr>
          <a:xfrm>
            <a:off x="5567172" y="377050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32"/>
          <p:cNvSpPr/>
          <p:nvPr/>
        </p:nvSpPr>
        <p:spPr>
          <a:xfrm>
            <a:off x="8004172" y="185559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32"/>
          <p:cNvSpPr/>
          <p:nvPr/>
        </p:nvSpPr>
        <p:spPr>
          <a:xfrm>
            <a:off x="8225417" y="202189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32"/>
          <p:cNvSpPr/>
          <p:nvPr/>
        </p:nvSpPr>
        <p:spPr>
          <a:xfrm>
            <a:off x="4833106" y="226790"/>
            <a:ext cx="227383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32"/>
          <p:cNvSpPr/>
          <p:nvPr/>
        </p:nvSpPr>
        <p:spPr>
          <a:xfrm flipH="1">
            <a:off x="7686680" y="4650643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32"/>
          <p:cNvSpPr/>
          <p:nvPr/>
        </p:nvSpPr>
        <p:spPr>
          <a:xfrm flipH="1">
            <a:off x="7468163" y="4667273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32"/>
          <p:cNvSpPr/>
          <p:nvPr/>
        </p:nvSpPr>
        <p:spPr>
          <a:xfrm flipH="1">
            <a:off x="7444782" y="4810799"/>
            <a:ext cx="126962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32"/>
          <p:cNvSpPr/>
          <p:nvPr/>
        </p:nvSpPr>
        <p:spPr>
          <a:xfrm flipH="1">
            <a:off x="7693967" y="4836541"/>
            <a:ext cx="142967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32"/>
          <p:cNvSpPr/>
          <p:nvPr/>
        </p:nvSpPr>
        <p:spPr>
          <a:xfrm flipH="1">
            <a:off x="4747394" y="4648320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32"/>
          <p:cNvSpPr/>
          <p:nvPr/>
        </p:nvSpPr>
        <p:spPr>
          <a:xfrm flipH="1">
            <a:off x="4466066" y="4648497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32"/>
          <p:cNvSpPr/>
          <p:nvPr/>
        </p:nvSpPr>
        <p:spPr>
          <a:xfrm flipH="1">
            <a:off x="2845848" y="4816420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32"/>
          <p:cNvSpPr/>
          <p:nvPr/>
        </p:nvSpPr>
        <p:spPr>
          <a:xfrm flipH="1">
            <a:off x="2882307" y="4624091"/>
            <a:ext cx="407318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32"/>
          <p:cNvSpPr/>
          <p:nvPr/>
        </p:nvSpPr>
        <p:spPr>
          <a:xfrm flipH="1">
            <a:off x="2377067" y="4900696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32"/>
          <p:cNvSpPr/>
          <p:nvPr/>
        </p:nvSpPr>
        <p:spPr>
          <a:xfrm flipH="1">
            <a:off x="2129448" y="4692777"/>
            <a:ext cx="159824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32"/>
          <p:cNvSpPr/>
          <p:nvPr/>
        </p:nvSpPr>
        <p:spPr>
          <a:xfrm flipH="1">
            <a:off x="2089291" y="4863923"/>
            <a:ext cx="207836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32"/>
          <p:cNvSpPr/>
          <p:nvPr/>
        </p:nvSpPr>
        <p:spPr>
          <a:xfrm flipH="1">
            <a:off x="1901073" y="4655076"/>
            <a:ext cx="136491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32"/>
          <p:cNvSpPr/>
          <p:nvPr/>
        </p:nvSpPr>
        <p:spPr>
          <a:xfrm flipH="1">
            <a:off x="4495106" y="4879112"/>
            <a:ext cx="387463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32"/>
          <p:cNvSpPr/>
          <p:nvPr/>
        </p:nvSpPr>
        <p:spPr>
          <a:xfrm flipH="1">
            <a:off x="863223" y="4827991"/>
            <a:ext cx="129407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32"/>
          <p:cNvSpPr/>
          <p:nvPr/>
        </p:nvSpPr>
        <p:spPr>
          <a:xfrm flipH="1">
            <a:off x="1084359" y="4910467"/>
            <a:ext cx="145193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32"/>
          <p:cNvSpPr/>
          <p:nvPr/>
        </p:nvSpPr>
        <p:spPr>
          <a:xfrm flipH="1">
            <a:off x="1353010" y="4658762"/>
            <a:ext cx="137377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32"/>
          <p:cNvSpPr/>
          <p:nvPr/>
        </p:nvSpPr>
        <p:spPr>
          <a:xfrm flipH="1">
            <a:off x="1581465" y="4649241"/>
            <a:ext cx="196093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32"/>
          <p:cNvSpPr/>
          <p:nvPr/>
        </p:nvSpPr>
        <p:spPr>
          <a:xfrm flipH="1">
            <a:off x="1562825" y="4830673"/>
            <a:ext cx="15216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32"/>
          <p:cNvSpPr/>
          <p:nvPr/>
        </p:nvSpPr>
        <p:spPr>
          <a:xfrm flipH="1">
            <a:off x="3928816" y="4865237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32"/>
          <p:cNvSpPr/>
          <p:nvPr/>
        </p:nvSpPr>
        <p:spPr>
          <a:xfrm flipH="1">
            <a:off x="3943196" y="4720321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32"/>
          <p:cNvSpPr/>
          <p:nvPr/>
        </p:nvSpPr>
        <p:spPr>
          <a:xfrm flipH="1">
            <a:off x="6321535" y="4685160"/>
            <a:ext cx="65625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32"/>
          <p:cNvSpPr/>
          <p:nvPr/>
        </p:nvSpPr>
        <p:spPr>
          <a:xfrm flipH="1">
            <a:off x="6152558" y="4680598"/>
            <a:ext cx="62556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32"/>
          <p:cNvSpPr/>
          <p:nvPr/>
        </p:nvSpPr>
        <p:spPr>
          <a:xfrm flipH="1">
            <a:off x="6004420" y="4679476"/>
            <a:ext cx="54827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32"/>
          <p:cNvSpPr/>
          <p:nvPr/>
        </p:nvSpPr>
        <p:spPr>
          <a:xfrm flipH="1">
            <a:off x="6472131" y="4682135"/>
            <a:ext cx="382765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32"/>
          <p:cNvSpPr/>
          <p:nvPr/>
        </p:nvSpPr>
        <p:spPr>
          <a:xfrm flipH="1">
            <a:off x="6094956" y="4890395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32"/>
          <p:cNvSpPr/>
          <p:nvPr/>
        </p:nvSpPr>
        <p:spPr>
          <a:xfrm flipH="1">
            <a:off x="5983816" y="4801482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32"/>
          <p:cNvSpPr/>
          <p:nvPr/>
        </p:nvSpPr>
        <p:spPr>
          <a:xfrm flipH="1">
            <a:off x="5317275" y="4861999"/>
            <a:ext cx="39785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32"/>
          <p:cNvSpPr/>
          <p:nvPr/>
        </p:nvSpPr>
        <p:spPr>
          <a:xfrm flipH="1">
            <a:off x="5140986" y="4874226"/>
            <a:ext cx="39406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32"/>
          <p:cNvSpPr/>
          <p:nvPr/>
        </p:nvSpPr>
        <p:spPr>
          <a:xfrm flipH="1">
            <a:off x="4988224" y="4868954"/>
            <a:ext cx="470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32"/>
          <p:cNvSpPr/>
          <p:nvPr/>
        </p:nvSpPr>
        <p:spPr>
          <a:xfrm flipH="1">
            <a:off x="5054386" y="4639117"/>
            <a:ext cx="259281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32"/>
          <p:cNvSpPr/>
          <p:nvPr/>
        </p:nvSpPr>
        <p:spPr>
          <a:xfrm flipH="1">
            <a:off x="8013353" y="4705140"/>
            <a:ext cx="210706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32"/>
          <p:cNvSpPr/>
          <p:nvPr/>
        </p:nvSpPr>
        <p:spPr>
          <a:xfrm flipH="1">
            <a:off x="8263341" y="4678892"/>
            <a:ext cx="101128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32"/>
          <p:cNvSpPr/>
          <p:nvPr/>
        </p:nvSpPr>
        <p:spPr>
          <a:xfrm flipH="1">
            <a:off x="5479991" y="4624239"/>
            <a:ext cx="40758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32"/>
          <p:cNvSpPr/>
          <p:nvPr/>
        </p:nvSpPr>
        <p:spPr>
          <a:xfrm flipH="1">
            <a:off x="5479066" y="4770072"/>
            <a:ext cx="406933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32"/>
          <p:cNvSpPr/>
          <p:nvPr/>
        </p:nvSpPr>
        <p:spPr>
          <a:xfrm flipH="1">
            <a:off x="5503556" y="4909444"/>
            <a:ext cx="40754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32"/>
          <p:cNvSpPr/>
          <p:nvPr/>
        </p:nvSpPr>
        <p:spPr>
          <a:xfrm flipH="1">
            <a:off x="6915041" y="4901796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32"/>
          <p:cNvSpPr/>
          <p:nvPr/>
        </p:nvSpPr>
        <p:spPr>
          <a:xfrm flipH="1">
            <a:off x="6922963" y="4739812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32"/>
          <p:cNvSpPr/>
          <p:nvPr/>
        </p:nvSpPr>
        <p:spPr>
          <a:xfrm flipH="1">
            <a:off x="7017054" y="4594896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32"/>
          <p:cNvSpPr/>
          <p:nvPr/>
        </p:nvSpPr>
        <p:spPr>
          <a:xfrm flipH="1">
            <a:off x="2845848" y="4935195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32"/>
          <p:cNvSpPr/>
          <p:nvPr/>
        </p:nvSpPr>
        <p:spPr>
          <a:xfrm flipH="1">
            <a:off x="2486383" y="4730183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32"/>
          <p:cNvSpPr/>
          <p:nvPr/>
        </p:nvSpPr>
        <p:spPr>
          <a:xfrm flipH="1">
            <a:off x="2375243" y="4641269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32"/>
          <p:cNvSpPr/>
          <p:nvPr/>
        </p:nvSpPr>
        <p:spPr>
          <a:xfrm flipH="1">
            <a:off x="3791713" y="4669380"/>
            <a:ext cx="75666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32"/>
          <p:cNvSpPr/>
          <p:nvPr/>
        </p:nvSpPr>
        <p:spPr>
          <a:xfrm flipH="1">
            <a:off x="3614248" y="4666613"/>
            <a:ext cx="98059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32"/>
          <p:cNvSpPr/>
          <p:nvPr/>
        </p:nvSpPr>
        <p:spPr>
          <a:xfrm flipH="1">
            <a:off x="3449137" y="4651433"/>
            <a:ext cx="91088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32"/>
          <p:cNvSpPr/>
          <p:nvPr/>
        </p:nvSpPr>
        <p:spPr>
          <a:xfrm flipH="1">
            <a:off x="3731989" y="4843070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32"/>
          <p:cNvSpPr/>
          <p:nvPr/>
        </p:nvSpPr>
        <p:spPr>
          <a:xfrm flipH="1">
            <a:off x="3450661" y="4843247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32"/>
          <p:cNvSpPr/>
          <p:nvPr/>
        </p:nvSpPr>
        <p:spPr>
          <a:xfrm flipH="1">
            <a:off x="1079690" y="4651755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32"/>
          <p:cNvSpPr/>
          <p:nvPr/>
        </p:nvSpPr>
        <p:spPr>
          <a:xfrm flipH="1">
            <a:off x="861172" y="4668385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32"/>
          <p:cNvSpPr/>
          <p:nvPr/>
        </p:nvSpPr>
        <p:spPr>
          <a:xfrm flipH="1">
            <a:off x="4150872" y="4692986"/>
            <a:ext cx="227383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5"/>
          <p:cNvSpPr txBox="1">
            <a:spLocks noGrp="1"/>
          </p:cNvSpPr>
          <p:nvPr>
            <p:ph type="subTitle" idx="1"/>
          </p:nvPr>
        </p:nvSpPr>
        <p:spPr>
          <a:xfrm>
            <a:off x="1573475" y="3424975"/>
            <a:ext cx="26253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5"/>
          <p:cNvSpPr txBox="1">
            <a:spLocks noGrp="1"/>
          </p:cNvSpPr>
          <p:nvPr>
            <p:ph type="subTitle" idx="2"/>
          </p:nvPr>
        </p:nvSpPr>
        <p:spPr>
          <a:xfrm>
            <a:off x="1573475" y="3064175"/>
            <a:ext cx="2625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9pPr>
          </a:lstStyle>
          <a:p>
            <a:endParaRPr/>
          </a:p>
        </p:txBody>
      </p:sp>
      <p:sp>
        <p:nvSpPr>
          <p:cNvPr id="289" name="Google Shape;289;p5"/>
          <p:cNvSpPr txBox="1">
            <a:spLocks noGrp="1"/>
          </p:cNvSpPr>
          <p:nvPr>
            <p:ph type="subTitle" idx="3"/>
          </p:nvPr>
        </p:nvSpPr>
        <p:spPr>
          <a:xfrm>
            <a:off x="4945250" y="3424975"/>
            <a:ext cx="2625300" cy="7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5"/>
          <p:cNvSpPr txBox="1">
            <a:spLocks noGrp="1"/>
          </p:cNvSpPr>
          <p:nvPr>
            <p:ph type="subTitle" idx="4"/>
          </p:nvPr>
        </p:nvSpPr>
        <p:spPr>
          <a:xfrm>
            <a:off x="4945250" y="3064175"/>
            <a:ext cx="2625300" cy="3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Mate SC"/>
              <a:buNone/>
              <a:defRPr sz="2100">
                <a:solidFill>
                  <a:schemeClr val="accent1"/>
                </a:solidFill>
                <a:latin typeface="Mate SC"/>
                <a:ea typeface="Mate SC"/>
                <a:cs typeface="Mate SC"/>
                <a:sym typeface="Mate SC"/>
              </a:defRPr>
            </a:lvl9pPr>
          </a:lstStyle>
          <a:p>
            <a:endParaRPr/>
          </a:p>
        </p:txBody>
      </p:sp>
      <p:sp>
        <p:nvSpPr>
          <p:cNvPr id="291" name="Google Shape;291;p5"/>
          <p:cNvSpPr/>
          <p:nvPr/>
        </p:nvSpPr>
        <p:spPr>
          <a:xfrm>
            <a:off x="149233" y="1284447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5"/>
          <p:cNvSpPr/>
          <p:nvPr/>
        </p:nvSpPr>
        <p:spPr>
          <a:xfrm>
            <a:off x="368124" y="1301077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"/>
          <p:cNvSpPr/>
          <p:nvPr/>
        </p:nvSpPr>
        <p:spPr>
          <a:xfrm>
            <a:off x="389089" y="1444603"/>
            <a:ext cx="125613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5"/>
          <p:cNvSpPr/>
          <p:nvPr/>
        </p:nvSpPr>
        <p:spPr>
          <a:xfrm>
            <a:off x="126721" y="1470345"/>
            <a:ext cx="141448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5"/>
          <p:cNvSpPr/>
          <p:nvPr/>
        </p:nvSpPr>
        <p:spPr>
          <a:xfrm>
            <a:off x="123094" y="1644699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5"/>
          <p:cNvSpPr/>
          <p:nvPr/>
        </p:nvSpPr>
        <p:spPr>
          <a:xfrm>
            <a:off x="342427" y="1644876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5"/>
          <p:cNvSpPr/>
          <p:nvPr/>
        </p:nvSpPr>
        <p:spPr>
          <a:xfrm>
            <a:off x="8551189" y="4909851"/>
            <a:ext cx="420683" cy="113428"/>
          </a:xfrm>
          <a:custGeom>
            <a:avLst/>
            <a:gdLst/>
            <a:ahLst/>
            <a:cxnLst/>
            <a:rect l="l" t="t" r="r" b="b"/>
            <a:pathLst>
              <a:path w="9899" h="3343" extrusionOk="0">
                <a:moveTo>
                  <a:pt x="9389" y="874"/>
                </a:moveTo>
                <a:cubicBezTo>
                  <a:pt x="9389" y="1058"/>
                  <a:pt x="9369" y="1241"/>
                  <a:pt x="9369" y="1424"/>
                </a:cubicBezTo>
                <a:cubicBezTo>
                  <a:pt x="9348" y="1750"/>
                  <a:pt x="9287" y="2096"/>
                  <a:pt x="9328" y="2422"/>
                </a:cubicBezTo>
                <a:cubicBezTo>
                  <a:pt x="9010" y="2698"/>
                  <a:pt x="8538" y="2764"/>
                  <a:pt x="8055" y="2764"/>
                </a:cubicBezTo>
                <a:cubicBezTo>
                  <a:pt x="7610" y="2764"/>
                  <a:pt x="7154" y="2707"/>
                  <a:pt x="6803" y="2707"/>
                </a:cubicBezTo>
                <a:cubicBezTo>
                  <a:pt x="5947" y="2687"/>
                  <a:pt x="5112" y="2667"/>
                  <a:pt x="4257" y="2646"/>
                </a:cubicBezTo>
                <a:cubicBezTo>
                  <a:pt x="3422" y="2626"/>
                  <a:pt x="2587" y="2626"/>
                  <a:pt x="1772" y="2585"/>
                </a:cubicBezTo>
                <a:cubicBezTo>
                  <a:pt x="1548" y="2585"/>
                  <a:pt x="1324" y="2565"/>
                  <a:pt x="1121" y="2544"/>
                </a:cubicBezTo>
                <a:cubicBezTo>
                  <a:pt x="754" y="2544"/>
                  <a:pt x="611" y="2341"/>
                  <a:pt x="734" y="1913"/>
                </a:cubicBezTo>
                <a:cubicBezTo>
                  <a:pt x="713" y="1669"/>
                  <a:pt x="713" y="1424"/>
                  <a:pt x="693" y="1160"/>
                </a:cubicBezTo>
                <a:lnTo>
                  <a:pt x="693" y="1160"/>
                </a:lnTo>
                <a:cubicBezTo>
                  <a:pt x="1223" y="1787"/>
                  <a:pt x="2064" y="2133"/>
                  <a:pt x="2879" y="2133"/>
                </a:cubicBezTo>
                <a:cubicBezTo>
                  <a:pt x="3598" y="2133"/>
                  <a:pt x="4297" y="1864"/>
                  <a:pt x="4746" y="1282"/>
                </a:cubicBezTo>
                <a:cubicBezTo>
                  <a:pt x="5112" y="1893"/>
                  <a:pt x="5886" y="2137"/>
                  <a:pt x="6640" y="2219"/>
                </a:cubicBezTo>
                <a:cubicBezTo>
                  <a:pt x="6698" y="2223"/>
                  <a:pt x="6757" y="2225"/>
                  <a:pt x="6815" y="2225"/>
                </a:cubicBezTo>
                <a:cubicBezTo>
                  <a:pt x="7804" y="2225"/>
                  <a:pt x="8696" y="1586"/>
                  <a:pt x="9389" y="874"/>
                </a:cubicBezTo>
                <a:close/>
                <a:moveTo>
                  <a:pt x="9475" y="1"/>
                </a:moveTo>
                <a:cubicBezTo>
                  <a:pt x="9410" y="1"/>
                  <a:pt x="9344" y="30"/>
                  <a:pt x="9287" y="101"/>
                </a:cubicBezTo>
                <a:cubicBezTo>
                  <a:pt x="8778" y="671"/>
                  <a:pt x="8126" y="1343"/>
                  <a:pt x="7373" y="1567"/>
                </a:cubicBezTo>
                <a:cubicBezTo>
                  <a:pt x="7160" y="1634"/>
                  <a:pt x="6916" y="1669"/>
                  <a:pt x="6666" y="1669"/>
                </a:cubicBezTo>
                <a:cubicBezTo>
                  <a:pt x="6006" y="1669"/>
                  <a:pt x="5300" y="1426"/>
                  <a:pt x="4990" y="895"/>
                </a:cubicBezTo>
                <a:cubicBezTo>
                  <a:pt x="5010" y="834"/>
                  <a:pt x="5031" y="773"/>
                  <a:pt x="5051" y="732"/>
                </a:cubicBezTo>
                <a:cubicBezTo>
                  <a:pt x="5110" y="570"/>
                  <a:pt x="4967" y="451"/>
                  <a:pt x="4829" y="451"/>
                </a:cubicBezTo>
                <a:cubicBezTo>
                  <a:pt x="4776" y="451"/>
                  <a:pt x="4724" y="468"/>
                  <a:pt x="4685" y="508"/>
                </a:cubicBezTo>
                <a:cubicBezTo>
                  <a:pt x="4664" y="508"/>
                  <a:pt x="4664" y="528"/>
                  <a:pt x="4644" y="528"/>
                </a:cubicBezTo>
                <a:cubicBezTo>
                  <a:pt x="4603" y="549"/>
                  <a:pt x="4583" y="569"/>
                  <a:pt x="4562" y="610"/>
                </a:cubicBezTo>
                <a:cubicBezTo>
                  <a:pt x="4012" y="1139"/>
                  <a:pt x="3503" y="1608"/>
                  <a:pt x="2689" y="1608"/>
                </a:cubicBezTo>
                <a:cubicBezTo>
                  <a:pt x="2671" y="1608"/>
                  <a:pt x="2654" y="1608"/>
                  <a:pt x="2636" y="1608"/>
                </a:cubicBezTo>
                <a:cubicBezTo>
                  <a:pt x="1824" y="1608"/>
                  <a:pt x="1130" y="1147"/>
                  <a:pt x="632" y="549"/>
                </a:cubicBezTo>
                <a:cubicBezTo>
                  <a:pt x="604" y="510"/>
                  <a:pt x="570" y="493"/>
                  <a:pt x="536" y="493"/>
                </a:cubicBezTo>
                <a:cubicBezTo>
                  <a:pt x="447" y="493"/>
                  <a:pt x="358" y="608"/>
                  <a:pt x="387" y="711"/>
                </a:cubicBezTo>
                <a:cubicBezTo>
                  <a:pt x="265" y="1302"/>
                  <a:pt x="0" y="2646"/>
                  <a:pt x="673" y="2972"/>
                </a:cubicBezTo>
                <a:cubicBezTo>
                  <a:pt x="1059" y="3155"/>
                  <a:pt x="1670" y="3135"/>
                  <a:pt x="2098" y="3176"/>
                </a:cubicBezTo>
                <a:cubicBezTo>
                  <a:pt x="2811" y="3216"/>
                  <a:pt x="3524" y="3237"/>
                  <a:pt x="4257" y="3257"/>
                </a:cubicBezTo>
                <a:cubicBezTo>
                  <a:pt x="5470" y="3292"/>
                  <a:pt x="6698" y="3343"/>
                  <a:pt x="7916" y="3343"/>
                </a:cubicBezTo>
                <a:cubicBezTo>
                  <a:pt x="8108" y="3343"/>
                  <a:pt x="8301" y="3341"/>
                  <a:pt x="8493" y="3339"/>
                </a:cubicBezTo>
                <a:cubicBezTo>
                  <a:pt x="9104" y="3318"/>
                  <a:pt x="9898" y="3155"/>
                  <a:pt x="9776" y="2422"/>
                </a:cubicBezTo>
                <a:cubicBezTo>
                  <a:pt x="9878" y="2137"/>
                  <a:pt x="9837" y="1791"/>
                  <a:pt x="9857" y="1506"/>
                </a:cubicBezTo>
                <a:cubicBezTo>
                  <a:pt x="9857" y="1098"/>
                  <a:pt x="9857" y="711"/>
                  <a:pt x="9796" y="304"/>
                </a:cubicBezTo>
                <a:cubicBezTo>
                  <a:pt x="9796" y="284"/>
                  <a:pt x="9776" y="243"/>
                  <a:pt x="9756" y="223"/>
                </a:cubicBezTo>
                <a:cubicBezTo>
                  <a:pt x="9716" y="103"/>
                  <a:pt x="9598" y="1"/>
                  <a:pt x="947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5"/>
          <p:cNvSpPr/>
          <p:nvPr/>
        </p:nvSpPr>
        <p:spPr>
          <a:xfrm>
            <a:off x="8604801" y="3986614"/>
            <a:ext cx="127563" cy="138346"/>
          </a:xfrm>
          <a:custGeom>
            <a:avLst/>
            <a:gdLst/>
            <a:ahLst/>
            <a:cxnLst/>
            <a:rect l="l" t="t" r="r" b="b"/>
            <a:pathLst>
              <a:path w="3130" h="3395" extrusionOk="0">
                <a:moveTo>
                  <a:pt x="1690" y="982"/>
                </a:moveTo>
                <a:cubicBezTo>
                  <a:pt x="1690" y="982"/>
                  <a:pt x="1711" y="1002"/>
                  <a:pt x="1711" y="1002"/>
                </a:cubicBezTo>
                <a:cubicBezTo>
                  <a:pt x="1894" y="1165"/>
                  <a:pt x="2037" y="1450"/>
                  <a:pt x="2139" y="1654"/>
                </a:cubicBezTo>
                <a:cubicBezTo>
                  <a:pt x="2410" y="2254"/>
                  <a:pt x="2257" y="2799"/>
                  <a:pt x="1577" y="2799"/>
                </a:cubicBezTo>
                <a:cubicBezTo>
                  <a:pt x="1542" y="2799"/>
                  <a:pt x="1505" y="2797"/>
                  <a:pt x="1466" y="2794"/>
                </a:cubicBezTo>
                <a:cubicBezTo>
                  <a:pt x="1263" y="2774"/>
                  <a:pt x="957" y="2733"/>
                  <a:pt x="876" y="2489"/>
                </a:cubicBezTo>
                <a:cubicBezTo>
                  <a:pt x="794" y="2265"/>
                  <a:pt x="998" y="1959"/>
                  <a:pt x="1120" y="1756"/>
                </a:cubicBezTo>
                <a:cubicBezTo>
                  <a:pt x="1263" y="1491"/>
                  <a:pt x="1446" y="1206"/>
                  <a:pt x="1690" y="982"/>
                </a:cubicBezTo>
                <a:close/>
                <a:moveTo>
                  <a:pt x="1672" y="1"/>
                </a:moveTo>
                <a:cubicBezTo>
                  <a:pt x="1142" y="1"/>
                  <a:pt x="603" y="50"/>
                  <a:pt x="183" y="289"/>
                </a:cubicBezTo>
                <a:cubicBezTo>
                  <a:pt x="0" y="391"/>
                  <a:pt x="82" y="676"/>
                  <a:pt x="285" y="676"/>
                </a:cubicBezTo>
                <a:lnTo>
                  <a:pt x="367" y="676"/>
                </a:lnTo>
                <a:cubicBezTo>
                  <a:pt x="387" y="676"/>
                  <a:pt x="407" y="676"/>
                  <a:pt x="407" y="656"/>
                </a:cubicBezTo>
                <a:cubicBezTo>
                  <a:pt x="733" y="636"/>
                  <a:pt x="1039" y="636"/>
                  <a:pt x="1365" y="615"/>
                </a:cubicBezTo>
                <a:cubicBezTo>
                  <a:pt x="1365" y="615"/>
                  <a:pt x="1365" y="636"/>
                  <a:pt x="1365" y="636"/>
                </a:cubicBezTo>
                <a:cubicBezTo>
                  <a:pt x="917" y="941"/>
                  <a:pt x="591" y="1430"/>
                  <a:pt x="367" y="1939"/>
                </a:cubicBezTo>
                <a:cubicBezTo>
                  <a:pt x="61" y="2693"/>
                  <a:pt x="509" y="3263"/>
                  <a:pt x="1263" y="3365"/>
                </a:cubicBezTo>
                <a:cubicBezTo>
                  <a:pt x="1374" y="3384"/>
                  <a:pt x="1487" y="3394"/>
                  <a:pt x="1600" y="3394"/>
                </a:cubicBezTo>
                <a:cubicBezTo>
                  <a:pt x="2193" y="3394"/>
                  <a:pt x="2769" y="3115"/>
                  <a:pt x="2872" y="2448"/>
                </a:cubicBezTo>
                <a:cubicBezTo>
                  <a:pt x="2974" y="1878"/>
                  <a:pt x="2648" y="1063"/>
                  <a:pt x="2179" y="615"/>
                </a:cubicBezTo>
                <a:lnTo>
                  <a:pt x="2729" y="615"/>
                </a:lnTo>
                <a:cubicBezTo>
                  <a:pt x="2735" y="616"/>
                  <a:pt x="2742" y="616"/>
                  <a:pt x="2748" y="616"/>
                </a:cubicBezTo>
                <a:cubicBezTo>
                  <a:pt x="3117" y="616"/>
                  <a:pt x="3130" y="25"/>
                  <a:pt x="2729" y="25"/>
                </a:cubicBezTo>
                <a:cubicBezTo>
                  <a:pt x="2410" y="25"/>
                  <a:pt x="2043" y="1"/>
                  <a:pt x="167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"/>
          <p:cNvSpPr/>
          <p:nvPr/>
        </p:nvSpPr>
        <p:spPr>
          <a:xfrm>
            <a:off x="8767459" y="3963916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5"/>
          <p:cNvSpPr/>
          <p:nvPr/>
        </p:nvSpPr>
        <p:spPr>
          <a:xfrm>
            <a:off x="8653037" y="4796896"/>
            <a:ext cx="93677" cy="59132"/>
          </a:xfrm>
          <a:custGeom>
            <a:avLst/>
            <a:gdLst/>
            <a:ahLst/>
            <a:cxnLst/>
            <a:rect l="l" t="t" r="r" b="b"/>
            <a:pathLst>
              <a:path w="1874" h="1183" extrusionOk="0">
                <a:moveTo>
                  <a:pt x="1064" y="429"/>
                </a:moveTo>
                <a:cubicBezTo>
                  <a:pt x="1076" y="429"/>
                  <a:pt x="1088" y="430"/>
                  <a:pt x="1100" y="431"/>
                </a:cubicBezTo>
                <a:cubicBezTo>
                  <a:pt x="1263" y="452"/>
                  <a:pt x="1344" y="574"/>
                  <a:pt x="1385" y="716"/>
                </a:cubicBezTo>
                <a:cubicBezTo>
                  <a:pt x="1182" y="737"/>
                  <a:pt x="998" y="737"/>
                  <a:pt x="795" y="757"/>
                </a:cubicBezTo>
                <a:cubicBezTo>
                  <a:pt x="713" y="757"/>
                  <a:pt x="632" y="757"/>
                  <a:pt x="550" y="777"/>
                </a:cubicBezTo>
                <a:cubicBezTo>
                  <a:pt x="571" y="737"/>
                  <a:pt x="591" y="716"/>
                  <a:pt x="611" y="676"/>
                </a:cubicBezTo>
                <a:cubicBezTo>
                  <a:pt x="726" y="561"/>
                  <a:pt x="893" y="429"/>
                  <a:pt x="1064" y="429"/>
                </a:cubicBezTo>
                <a:close/>
                <a:moveTo>
                  <a:pt x="1085" y="1"/>
                </a:moveTo>
                <a:cubicBezTo>
                  <a:pt x="1063" y="1"/>
                  <a:pt x="1041" y="2"/>
                  <a:pt x="1019" y="3"/>
                </a:cubicBezTo>
                <a:cubicBezTo>
                  <a:pt x="591" y="24"/>
                  <a:pt x="143" y="390"/>
                  <a:pt x="41" y="818"/>
                </a:cubicBezTo>
                <a:cubicBezTo>
                  <a:pt x="21" y="859"/>
                  <a:pt x="21" y="900"/>
                  <a:pt x="41" y="920"/>
                </a:cubicBezTo>
                <a:cubicBezTo>
                  <a:pt x="0" y="1001"/>
                  <a:pt x="61" y="1103"/>
                  <a:pt x="143" y="1124"/>
                </a:cubicBezTo>
                <a:cubicBezTo>
                  <a:pt x="267" y="1169"/>
                  <a:pt x="397" y="1183"/>
                  <a:pt x="530" y="1183"/>
                </a:cubicBezTo>
                <a:cubicBezTo>
                  <a:pt x="637" y="1183"/>
                  <a:pt x="746" y="1173"/>
                  <a:pt x="856" y="1164"/>
                </a:cubicBezTo>
                <a:cubicBezTo>
                  <a:pt x="1120" y="1144"/>
                  <a:pt x="1385" y="1144"/>
                  <a:pt x="1650" y="1124"/>
                </a:cubicBezTo>
                <a:cubicBezTo>
                  <a:pt x="1792" y="1124"/>
                  <a:pt x="1874" y="1001"/>
                  <a:pt x="1854" y="859"/>
                </a:cubicBezTo>
                <a:cubicBezTo>
                  <a:pt x="1776" y="430"/>
                  <a:pt x="1567" y="1"/>
                  <a:pt x="108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5"/>
          <p:cNvSpPr/>
          <p:nvPr/>
        </p:nvSpPr>
        <p:spPr>
          <a:xfrm>
            <a:off x="8841344" y="4818390"/>
            <a:ext cx="91177" cy="53184"/>
          </a:xfrm>
          <a:custGeom>
            <a:avLst/>
            <a:gdLst/>
            <a:ahLst/>
            <a:cxnLst/>
            <a:rect l="l" t="t" r="r" b="b"/>
            <a:pathLst>
              <a:path w="1824" h="1064" extrusionOk="0">
                <a:moveTo>
                  <a:pt x="867" y="411"/>
                </a:moveTo>
                <a:cubicBezTo>
                  <a:pt x="1029" y="411"/>
                  <a:pt x="1133" y="502"/>
                  <a:pt x="1264" y="632"/>
                </a:cubicBezTo>
                <a:cubicBezTo>
                  <a:pt x="1223" y="612"/>
                  <a:pt x="1182" y="612"/>
                  <a:pt x="1141" y="612"/>
                </a:cubicBezTo>
                <a:cubicBezTo>
                  <a:pt x="1040" y="592"/>
                  <a:pt x="958" y="592"/>
                  <a:pt x="856" y="571"/>
                </a:cubicBezTo>
                <a:cubicBezTo>
                  <a:pt x="734" y="571"/>
                  <a:pt x="612" y="571"/>
                  <a:pt x="490" y="592"/>
                </a:cubicBezTo>
                <a:lnTo>
                  <a:pt x="469" y="592"/>
                </a:lnTo>
                <a:cubicBezTo>
                  <a:pt x="530" y="490"/>
                  <a:pt x="612" y="449"/>
                  <a:pt x="734" y="429"/>
                </a:cubicBezTo>
                <a:cubicBezTo>
                  <a:pt x="783" y="417"/>
                  <a:pt x="827" y="411"/>
                  <a:pt x="867" y="411"/>
                </a:cubicBezTo>
                <a:close/>
                <a:moveTo>
                  <a:pt x="780" y="0"/>
                </a:moveTo>
                <a:cubicBezTo>
                  <a:pt x="390" y="0"/>
                  <a:pt x="23" y="202"/>
                  <a:pt x="1" y="653"/>
                </a:cubicBezTo>
                <a:cubicBezTo>
                  <a:pt x="1" y="714"/>
                  <a:pt x="42" y="795"/>
                  <a:pt x="103" y="836"/>
                </a:cubicBezTo>
                <a:cubicBezTo>
                  <a:pt x="103" y="857"/>
                  <a:pt x="123" y="877"/>
                  <a:pt x="143" y="897"/>
                </a:cubicBezTo>
                <a:cubicBezTo>
                  <a:pt x="205" y="971"/>
                  <a:pt x="295" y="985"/>
                  <a:pt x="393" y="985"/>
                </a:cubicBezTo>
                <a:cubicBezTo>
                  <a:pt x="458" y="985"/>
                  <a:pt x="526" y="979"/>
                  <a:pt x="592" y="979"/>
                </a:cubicBezTo>
                <a:cubicBezTo>
                  <a:pt x="836" y="999"/>
                  <a:pt x="1080" y="1060"/>
                  <a:pt x="1325" y="1060"/>
                </a:cubicBezTo>
                <a:cubicBezTo>
                  <a:pt x="1344" y="1062"/>
                  <a:pt x="1362" y="1063"/>
                  <a:pt x="1380" y="1063"/>
                </a:cubicBezTo>
                <a:cubicBezTo>
                  <a:pt x="1723" y="1063"/>
                  <a:pt x="1824" y="699"/>
                  <a:pt x="1630" y="408"/>
                </a:cubicBezTo>
                <a:cubicBezTo>
                  <a:pt x="1462" y="146"/>
                  <a:pt x="1112" y="0"/>
                  <a:pt x="78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5"/>
          <p:cNvSpPr/>
          <p:nvPr/>
        </p:nvSpPr>
        <p:spPr>
          <a:xfrm>
            <a:off x="8526592" y="810550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"/>
          <p:cNvSpPr/>
          <p:nvPr/>
        </p:nvSpPr>
        <p:spPr>
          <a:xfrm>
            <a:off x="8538249" y="67655"/>
            <a:ext cx="483927" cy="80408"/>
          </a:xfrm>
          <a:custGeom>
            <a:avLst/>
            <a:gdLst/>
            <a:ahLst/>
            <a:cxnLst/>
            <a:rect l="l" t="t" r="r" b="b"/>
            <a:pathLst>
              <a:path w="12704" h="2103" extrusionOk="0">
                <a:moveTo>
                  <a:pt x="10719" y="1"/>
                </a:moveTo>
                <a:cubicBezTo>
                  <a:pt x="10479" y="1"/>
                  <a:pt x="10231" y="86"/>
                  <a:pt x="9975" y="294"/>
                </a:cubicBezTo>
                <a:cubicBezTo>
                  <a:pt x="9785" y="457"/>
                  <a:pt x="9758" y="584"/>
                  <a:pt x="9646" y="584"/>
                </a:cubicBezTo>
                <a:cubicBezTo>
                  <a:pt x="9590" y="584"/>
                  <a:pt x="9513" y="552"/>
                  <a:pt x="9384" y="477"/>
                </a:cubicBezTo>
                <a:cubicBezTo>
                  <a:pt x="9180" y="355"/>
                  <a:pt x="9079" y="172"/>
                  <a:pt x="8834" y="90"/>
                </a:cubicBezTo>
                <a:cubicBezTo>
                  <a:pt x="8747" y="66"/>
                  <a:pt x="8670" y="55"/>
                  <a:pt x="8600" y="55"/>
                </a:cubicBezTo>
                <a:cubicBezTo>
                  <a:pt x="8201" y="55"/>
                  <a:pt x="8061" y="411"/>
                  <a:pt x="7714" y="620"/>
                </a:cubicBezTo>
                <a:cubicBezTo>
                  <a:pt x="7567" y="713"/>
                  <a:pt x="7422" y="749"/>
                  <a:pt x="7277" y="749"/>
                </a:cubicBezTo>
                <a:cubicBezTo>
                  <a:pt x="6795" y="749"/>
                  <a:pt x="6321" y="349"/>
                  <a:pt x="5806" y="349"/>
                </a:cubicBezTo>
                <a:cubicBezTo>
                  <a:pt x="5770" y="349"/>
                  <a:pt x="5734" y="351"/>
                  <a:pt x="5698" y="355"/>
                </a:cubicBezTo>
                <a:cubicBezTo>
                  <a:pt x="5392" y="375"/>
                  <a:pt x="5148" y="498"/>
                  <a:pt x="4924" y="681"/>
                </a:cubicBezTo>
                <a:cubicBezTo>
                  <a:pt x="4680" y="844"/>
                  <a:pt x="4476" y="1210"/>
                  <a:pt x="4171" y="1251"/>
                </a:cubicBezTo>
                <a:cubicBezTo>
                  <a:pt x="4158" y="1253"/>
                  <a:pt x="4145" y="1253"/>
                  <a:pt x="4131" y="1253"/>
                </a:cubicBezTo>
                <a:cubicBezTo>
                  <a:pt x="3783" y="1253"/>
                  <a:pt x="3018" y="778"/>
                  <a:pt x="2725" y="660"/>
                </a:cubicBezTo>
                <a:cubicBezTo>
                  <a:pt x="2542" y="594"/>
                  <a:pt x="2359" y="527"/>
                  <a:pt x="2154" y="527"/>
                </a:cubicBezTo>
                <a:cubicBezTo>
                  <a:pt x="2108" y="527"/>
                  <a:pt x="2060" y="531"/>
                  <a:pt x="2012" y="538"/>
                </a:cubicBezTo>
                <a:cubicBezTo>
                  <a:pt x="1340" y="640"/>
                  <a:pt x="647" y="1353"/>
                  <a:pt x="159" y="1781"/>
                </a:cubicBezTo>
                <a:cubicBezTo>
                  <a:pt x="0" y="1904"/>
                  <a:pt x="145" y="2102"/>
                  <a:pt x="306" y="2102"/>
                </a:cubicBezTo>
                <a:cubicBezTo>
                  <a:pt x="331" y="2102"/>
                  <a:pt x="357" y="2097"/>
                  <a:pt x="383" y="2086"/>
                </a:cubicBezTo>
                <a:cubicBezTo>
                  <a:pt x="769" y="1882"/>
                  <a:pt x="1136" y="1597"/>
                  <a:pt x="1523" y="1414"/>
                </a:cubicBezTo>
                <a:cubicBezTo>
                  <a:pt x="1772" y="1306"/>
                  <a:pt x="1956" y="1259"/>
                  <a:pt x="2126" y="1259"/>
                </a:cubicBezTo>
                <a:cubicBezTo>
                  <a:pt x="2374" y="1259"/>
                  <a:pt x="2590" y="1359"/>
                  <a:pt x="2928" y="1516"/>
                </a:cubicBezTo>
                <a:cubicBezTo>
                  <a:pt x="3290" y="1687"/>
                  <a:pt x="3829" y="2072"/>
                  <a:pt x="4280" y="2072"/>
                </a:cubicBezTo>
                <a:cubicBezTo>
                  <a:pt x="4312" y="2072"/>
                  <a:pt x="4343" y="2070"/>
                  <a:pt x="4374" y="2066"/>
                </a:cubicBezTo>
                <a:cubicBezTo>
                  <a:pt x="5041" y="1992"/>
                  <a:pt x="5135" y="1143"/>
                  <a:pt x="5836" y="1143"/>
                </a:cubicBezTo>
                <a:cubicBezTo>
                  <a:pt x="5906" y="1143"/>
                  <a:pt x="5982" y="1151"/>
                  <a:pt x="6065" y="1170"/>
                </a:cubicBezTo>
                <a:cubicBezTo>
                  <a:pt x="6522" y="1269"/>
                  <a:pt x="6862" y="1659"/>
                  <a:pt x="7370" y="1659"/>
                </a:cubicBezTo>
                <a:cubicBezTo>
                  <a:pt x="7383" y="1659"/>
                  <a:pt x="7396" y="1659"/>
                  <a:pt x="7409" y="1658"/>
                </a:cubicBezTo>
                <a:cubicBezTo>
                  <a:pt x="7877" y="1618"/>
                  <a:pt x="7979" y="1312"/>
                  <a:pt x="8305" y="1088"/>
                </a:cubicBezTo>
                <a:cubicBezTo>
                  <a:pt x="8425" y="1007"/>
                  <a:pt x="8528" y="974"/>
                  <a:pt x="8621" y="974"/>
                </a:cubicBezTo>
                <a:cubicBezTo>
                  <a:pt x="8970" y="974"/>
                  <a:pt x="9179" y="1431"/>
                  <a:pt x="9629" y="1495"/>
                </a:cubicBezTo>
                <a:cubicBezTo>
                  <a:pt x="9661" y="1499"/>
                  <a:pt x="9691" y="1500"/>
                  <a:pt x="9720" y="1500"/>
                </a:cubicBezTo>
                <a:cubicBezTo>
                  <a:pt x="10053" y="1500"/>
                  <a:pt x="10155" y="1290"/>
                  <a:pt x="10362" y="1027"/>
                </a:cubicBezTo>
                <a:cubicBezTo>
                  <a:pt x="10547" y="806"/>
                  <a:pt x="10691" y="715"/>
                  <a:pt x="10832" y="715"/>
                </a:cubicBezTo>
                <a:cubicBezTo>
                  <a:pt x="11016" y="715"/>
                  <a:pt x="11196" y="869"/>
                  <a:pt x="11461" y="1088"/>
                </a:cubicBezTo>
                <a:cubicBezTo>
                  <a:pt x="11706" y="1292"/>
                  <a:pt x="11869" y="1495"/>
                  <a:pt x="12133" y="1658"/>
                </a:cubicBezTo>
                <a:cubicBezTo>
                  <a:pt x="12182" y="1689"/>
                  <a:pt x="12231" y="1703"/>
                  <a:pt x="12279" y="1703"/>
                </a:cubicBezTo>
                <a:cubicBezTo>
                  <a:pt x="12512" y="1703"/>
                  <a:pt x="12703" y="1376"/>
                  <a:pt x="12500" y="1190"/>
                </a:cubicBezTo>
                <a:cubicBezTo>
                  <a:pt x="12004" y="679"/>
                  <a:pt x="11397" y="1"/>
                  <a:pt x="1071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5"/>
          <p:cNvSpPr/>
          <p:nvPr/>
        </p:nvSpPr>
        <p:spPr>
          <a:xfrm>
            <a:off x="8571430" y="618221"/>
            <a:ext cx="402981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5"/>
          <p:cNvSpPr/>
          <p:nvPr/>
        </p:nvSpPr>
        <p:spPr>
          <a:xfrm>
            <a:off x="8681602" y="274437"/>
            <a:ext cx="159836" cy="291657"/>
          </a:xfrm>
          <a:custGeom>
            <a:avLst/>
            <a:gdLst/>
            <a:ahLst/>
            <a:cxnLst/>
            <a:rect l="l" t="t" r="r" b="b"/>
            <a:pathLst>
              <a:path w="4196" h="7628" extrusionOk="0">
                <a:moveTo>
                  <a:pt x="1181" y="1321"/>
                </a:moveTo>
                <a:cubicBezTo>
                  <a:pt x="1161" y="1831"/>
                  <a:pt x="1161" y="2319"/>
                  <a:pt x="1141" y="2828"/>
                </a:cubicBezTo>
                <a:cubicBezTo>
                  <a:pt x="1100" y="2279"/>
                  <a:pt x="1100" y="1647"/>
                  <a:pt x="1181" y="1321"/>
                </a:cubicBezTo>
                <a:close/>
                <a:moveTo>
                  <a:pt x="1515" y="1"/>
                </a:moveTo>
                <a:cubicBezTo>
                  <a:pt x="1451" y="1"/>
                  <a:pt x="1391" y="27"/>
                  <a:pt x="1365" y="79"/>
                </a:cubicBezTo>
                <a:cubicBezTo>
                  <a:pt x="550" y="120"/>
                  <a:pt x="346" y="2014"/>
                  <a:pt x="265" y="2523"/>
                </a:cubicBezTo>
                <a:cubicBezTo>
                  <a:pt x="0" y="4132"/>
                  <a:pt x="41" y="5822"/>
                  <a:pt x="428" y="7411"/>
                </a:cubicBezTo>
                <a:cubicBezTo>
                  <a:pt x="462" y="7548"/>
                  <a:pt x="599" y="7627"/>
                  <a:pt x="735" y="7627"/>
                </a:cubicBezTo>
                <a:cubicBezTo>
                  <a:pt x="840" y="7627"/>
                  <a:pt x="945" y="7579"/>
                  <a:pt x="998" y="7472"/>
                </a:cubicBezTo>
                <a:cubicBezTo>
                  <a:pt x="1397" y="6719"/>
                  <a:pt x="2075" y="6361"/>
                  <a:pt x="2838" y="6361"/>
                </a:cubicBezTo>
                <a:cubicBezTo>
                  <a:pt x="3086" y="6361"/>
                  <a:pt x="3344" y="6399"/>
                  <a:pt x="3605" y="6474"/>
                </a:cubicBezTo>
                <a:cubicBezTo>
                  <a:pt x="3634" y="6479"/>
                  <a:pt x="3660" y="6481"/>
                  <a:pt x="3685" y="6481"/>
                </a:cubicBezTo>
                <a:cubicBezTo>
                  <a:pt x="3764" y="6481"/>
                  <a:pt x="3823" y="6455"/>
                  <a:pt x="3870" y="6392"/>
                </a:cubicBezTo>
                <a:cubicBezTo>
                  <a:pt x="4053" y="6372"/>
                  <a:pt x="4196" y="6168"/>
                  <a:pt x="4094" y="5944"/>
                </a:cubicBezTo>
                <a:cubicBezTo>
                  <a:pt x="3157" y="4050"/>
                  <a:pt x="2424" y="2136"/>
                  <a:pt x="1731" y="140"/>
                </a:cubicBezTo>
                <a:cubicBezTo>
                  <a:pt x="1696" y="47"/>
                  <a:pt x="1602" y="1"/>
                  <a:pt x="151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"/>
          <p:cNvSpPr/>
          <p:nvPr/>
        </p:nvSpPr>
        <p:spPr>
          <a:xfrm>
            <a:off x="8573754" y="134218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"/>
          <p:cNvSpPr/>
          <p:nvPr/>
        </p:nvSpPr>
        <p:spPr>
          <a:xfrm>
            <a:off x="8554364" y="1619019"/>
            <a:ext cx="158122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5"/>
          <p:cNvSpPr/>
          <p:nvPr/>
        </p:nvSpPr>
        <p:spPr>
          <a:xfrm>
            <a:off x="8546592" y="1790165"/>
            <a:ext cx="205623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"/>
          <p:cNvSpPr/>
          <p:nvPr/>
        </p:nvSpPr>
        <p:spPr>
          <a:xfrm>
            <a:off x="8803393" y="1581318"/>
            <a:ext cx="135038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5"/>
          <p:cNvSpPr/>
          <p:nvPr/>
        </p:nvSpPr>
        <p:spPr>
          <a:xfrm>
            <a:off x="8572357" y="3153024"/>
            <a:ext cx="389534" cy="113979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64" y="0"/>
                </a:moveTo>
                <a:cubicBezTo>
                  <a:pt x="8932" y="0"/>
                  <a:pt x="8800" y="16"/>
                  <a:pt x="8676" y="46"/>
                </a:cubicBezTo>
                <a:cubicBezTo>
                  <a:pt x="8187" y="168"/>
                  <a:pt x="8045" y="433"/>
                  <a:pt x="7658" y="698"/>
                </a:cubicBezTo>
                <a:cubicBezTo>
                  <a:pt x="7537" y="785"/>
                  <a:pt x="7421" y="814"/>
                  <a:pt x="7303" y="814"/>
                </a:cubicBezTo>
                <a:cubicBezTo>
                  <a:pt x="7063" y="814"/>
                  <a:pt x="6818" y="691"/>
                  <a:pt x="6517" y="677"/>
                </a:cubicBezTo>
                <a:cubicBezTo>
                  <a:pt x="6456" y="675"/>
                  <a:pt x="6395" y="674"/>
                  <a:pt x="6333" y="674"/>
                </a:cubicBezTo>
                <a:cubicBezTo>
                  <a:pt x="5702" y="674"/>
                  <a:pt x="5071" y="764"/>
                  <a:pt x="4440" y="820"/>
                </a:cubicBezTo>
                <a:cubicBezTo>
                  <a:pt x="4114" y="860"/>
                  <a:pt x="3768" y="901"/>
                  <a:pt x="3422" y="901"/>
                </a:cubicBezTo>
                <a:cubicBezTo>
                  <a:pt x="2668" y="901"/>
                  <a:pt x="2342" y="840"/>
                  <a:pt x="2078" y="127"/>
                </a:cubicBezTo>
                <a:cubicBezTo>
                  <a:pt x="2058" y="69"/>
                  <a:pt x="2005" y="38"/>
                  <a:pt x="1956" y="38"/>
                </a:cubicBezTo>
                <a:cubicBezTo>
                  <a:pt x="1903" y="38"/>
                  <a:pt x="1854" y="74"/>
                  <a:pt x="1854" y="148"/>
                </a:cubicBezTo>
                <a:cubicBezTo>
                  <a:pt x="1854" y="290"/>
                  <a:pt x="1874" y="453"/>
                  <a:pt x="1915" y="596"/>
                </a:cubicBezTo>
                <a:cubicBezTo>
                  <a:pt x="1874" y="596"/>
                  <a:pt x="1874" y="636"/>
                  <a:pt x="1874" y="677"/>
                </a:cubicBezTo>
                <a:cubicBezTo>
                  <a:pt x="1854" y="759"/>
                  <a:pt x="1854" y="840"/>
                  <a:pt x="1854" y="942"/>
                </a:cubicBezTo>
                <a:cubicBezTo>
                  <a:pt x="1487" y="983"/>
                  <a:pt x="1120" y="1125"/>
                  <a:pt x="795" y="1370"/>
                </a:cubicBezTo>
                <a:cubicBezTo>
                  <a:pt x="387" y="1695"/>
                  <a:pt x="0" y="2306"/>
                  <a:pt x="489" y="2734"/>
                </a:cubicBezTo>
                <a:cubicBezTo>
                  <a:pt x="693" y="2917"/>
                  <a:pt x="978" y="2981"/>
                  <a:pt x="1290" y="2981"/>
                </a:cubicBezTo>
                <a:cubicBezTo>
                  <a:pt x="1880" y="2981"/>
                  <a:pt x="2568" y="2753"/>
                  <a:pt x="2994" y="2673"/>
                </a:cubicBezTo>
                <a:cubicBezTo>
                  <a:pt x="4009" y="2476"/>
                  <a:pt x="5035" y="2189"/>
                  <a:pt x="6056" y="2189"/>
                </a:cubicBezTo>
                <a:cubicBezTo>
                  <a:pt x="6408" y="2189"/>
                  <a:pt x="6758" y="2223"/>
                  <a:pt x="7108" y="2306"/>
                </a:cubicBezTo>
                <a:cubicBezTo>
                  <a:pt x="7141" y="2312"/>
                  <a:pt x="7170" y="2314"/>
                  <a:pt x="7198" y="2314"/>
                </a:cubicBezTo>
                <a:cubicBezTo>
                  <a:pt x="7274" y="2314"/>
                  <a:pt x="7333" y="2295"/>
                  <a:pt x="7393" y="2266"/>
                </a:cubicBezTo>
                <a:cubicBezTo>
                  <a:pt x="7434" y="2266"/>
                  <a:pt x="7474" y="2266"/>
                  <a:pt x="7495" y="2286"/>
                </a:cubicBezTo>
                <a:cubicBezTo>
                  <a:pt x="7536" y="2286"/>
                  <a:pt x="7576" y="2286"/>
                  <a:pt x="7597" y="2306"/>
                </a:cubicBezTo>
                <a:cubicBezTo>
                  <a:pt x="7576" y="2367"/>
                  <a:pt x="7556" y="2408"/>
                  <a:pt x="7536" y="2469"/>
                </a:cubicBezTo>
                <a:cubicBezTo>
                  <a:pt x="7470" y="2683"/>
                  <a:pt x="7669" y="2870"/>
                  <a:pt x="7867" y="2870"/>
                </a:cubicBezTo>
                <a:cubicBezTo>
                  <a:pt x="7914" y="2870"/>
                  <a:pt x="7961" y="2859"/>
                  <a:pt x="8004" y="2836"/>
                </a:cubicBezTo>
                <a:cubicBezTo>
                  <a:pt x="8656" y="2469"/>
                  <a:pt x="10061" y="1858"/>
                  <a:pt x="10142" y="983"/>
                </a:cubicBezTo>
                <a:cubicBezTo>
                  <a:pt x="10225" y="302"/>
                  <a:pt x="9645" y="0"/>
                  <a:pt x="906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5"/>
          <p:cNvSpPr/>
          <p:nvPr/>
        </p:nvSpPr>
        <p:spPr>
          <a:xfrm>
            <a:off x="121824" y="1875492"/>
            <a:ext cx="383347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5"/>
          <p:cNvSpPr/>
          <p:nvPr/>
        </p:nvSpPr>
        <p:spPr>
          <a:xfrm>
            <a:off x="8608814" y="3278592"/>
            <a:ext cx="389991" cy="124608"/>
          </a:xfrm>
          <a:custGeom>
            <a:avLst/>
            <a:gdLst/>
            <a:ahLst/>
            <a:cxnLst/>
            <a:rect l="l" t="t" r="r" b="b"/>
            <a:pathLst>
              <a:path w="10238" h="3259" extrusionOk="0">
                <a:moveTo>
                  <a:pt x="7665" y="0"/>
                </a:moveTo>
                <a:cubicBezTo>
                  <a:pt x="7575" y="0"/>
                  <a:pt x="7487" y="51"/>
                  <a:pt x="7475" y="163"/>
                </a:cubicBezTo>
                <a:cubicBezTo>
                  <a:pt x="7393" y="591"/>
                  <a:pt x="8025" y="977"/>
                  <a:pt x="8371" y="1242"/>
                </a:cubicBezTo>
                <a:cubicBezTo>
                  <a:pt x="8249" y="1303"/>
                  <a:pt x="8147" y="1364"/>
                  <a:pt x="8065" y="1426"/>
                </a:cubicBezTo>
                <a:cubicBezTo>
                  <a:pt x="7597" y="1731"/>
                  <a:pt x="7190" y="2118"/>
                  <a:pt x="6701" y="2362"/>
                </a:cubicBezTo>
                <a:cubicBezTo>
                  <a:pt x="6202" y="2087"/>
                  <a:pt x="5484" y="1986"/>
                  <a:pt x="4905" y="1986"/>
                </a:cubicBezTo>
                <a:cubicBezTo>
                  <a:pt x="4799" y="1986"/>
                  <a:pt x="4698" y="1989"/>
                  <a:pt x="4603" y="1996"/>
                </a:cubicBezTo>
                <a:cubicBezTo>
                  <a:pt x="4216" y="1996"/>
                  <a:pt x="3727" y="2036"/>
                  <a:pt x="3340" y="2159"/>
                </a:cubicBezTo>
                <a:cubicBezTo>
                  <a:pt x="3116" y="2220"/>
                  <a:pt x="2953" y="2383"/>
                  <a:pt x="2770" y="2505"/>
                </a:cubicBezTo>
                <a:cubicBezTo>
                  <a:pt x="2477" y="2505"/>
                  <a:pt x="2184" y="2557"/>
                  <a:pt x="1890" y="2557"/>
                </a:cubicBezTo>
                <a:cubicBezTo>
                  <a:pt x="1817" y="2557"/>
                  <a:pt x="1744" y="2554"/>
                  <a:pt x="1670" y="2546"/>
                </a:cubicBezTo>
                <a:cubicBezTo>
                  <a:pt x="1426" y="2505"/>
                  <a:pt x="1161" y="2464"/>
                  <a:pt x="937" y="2322"/>
                </a:cubicBezTo>
                <a:cubicBezTo>
                  <a:pt x="713" y="2159"/>
                  <a:pt x="673" y="1914"/>
                  <a:pt x="550" y="1690"/>
                </a:cubicBezTo>
                <a:cubicBezTo>
                  <a:pt x="520" y="1650"/>
                  <a:pt x="474" y="1629"/>
                  <a:pt x="428" y="1629"/>
                </a:cubicBezTo>
                <a:cubicBezTo>
                  <a:pt x="382" y="1629"/>
                  <a:pt x="336" y="1650"/>
                  <a:pt x="306" y="1690"/>
                </a:cubicBezTo>
                <a:cubicBezTo>
                  <a:pt x="0" y="2240"/>
                  <a:pt x="550" y="2749"/>
                  <a:pt x="1019" y="2933"/>
                </a:cubicBezTo>
                <a:cubicBezTo>
                  <a:pt x="1311" y="3046"/>
                  <a:pt x="1707" y="3134"/>
                  <a:pt x="2092" y="3134"/>
                </a:cubicBezTo>
                <a:cubicBezTo>
                  <a:pt x="2191" y="3134"/>
                  <a:pt x="2288" y="3128"/>
                  <a:pt x="2383" y="3116"/>
                </a:cubicBezTo>
                <a:cubicBezTo>
                  <a:pt x="2465" y="3128"/>
                  <a:pt x="2551" y="3133"/>
                  <a:pt x="2639" y="3133"/>
                </a:cubicBezTo>
                <a:cubicBezTo>
                  <a:pt x="2834" y="3133"/>
                  <a:pt x="3036" y="3110"/>
                  <a:pt x="3218" y="3095"/>
                </a:cubicBezTo>
                <a:cubicBezTo>
                  <a:pt x="3900" y="3207"/>
                  <a:pt x="4627" y="3258"/>
                  <a:pt x="5336" y="3258"/>
                </a:cubicBezTo>
                <a:cubicBezTo>
                  <a:pt x="5791" y="3258"/>
                  <a:pt x="6238" y="3237"/>
                  <a:pt x="6660" y="3197"/>
                </a:cubicBezTo>
                <a:cubicBezTo>
                  <a:pt x="6721" y="3197"/>
                  <a:pt x="6762" y="3177"/>
                  <a:pt x="6803" y="3157"/>
                </a:cubicBezTo>
                <a:cubicBezTo>
                  <a:pt x="6945" y="3136"/>
                  <a:pt x="7088" y="3075"/>
                  <a:pt x="7169" y="3034"/>
                </a:cubicBezTo>
                <a:cubicBezTo>
                  <a:pt x="7475" y="2871"/>
                  <a:pt x="7699" y="2586"/>
                  <a:pt x="7923" y="2342"/>
                </a:cubicBezTo>
                <a:cubicBezTo>
                  <a:pt x="7963" y="2301"/>
                  <a:pt x="8004" y="2240"/>
                  <a:pt x="8045" y="2199"/>
                </a:cubicBezTo>
                <a:cubicBezTo>
                  <a:pt x="8086" y="2179"/>
                  <a:pt x="8147" y="2138"/>
                  <a:pt x="8187" y="2098"/>
                </a:cubicBezTo>
                <a:cubicBezTo>
                  <a:pt x="8371" y="1955"/>
                  <a:pt x="8554" y="1833"/>
                  <a:pt x="8758" y="1731"/>
                </a:cubicBezTo>
                <a:cubicBezTo>
                  <a:pt x="8778" y="1711"/>
                  <a:pt x="8798" y="1711"/>
                  <a:pt x="8839" y="1690"/>
                </a:cubicBezTo>
                <a:cubicBezTo>
                  <a:pt x="8921" y="1772"/>
                  <a:pt x="9022" y="1833"/>
                  <a:pt x="9104" y="1874"/>
                </a:cubicBezTo>
                <a:cubicBezTo>
                  <a:pt x="9227" y="1911"/>
                  <a:pt x="9368" y="1927"/>
                  <a:pt x="9507" y="1927"/>
                </a:cubicBezTo>
                <a:cubicBezTo>
                  <a:pt x="9669" y="1927"/>
                  <a:pt x="9828" y="1906"/>
                  <a:pt x="9959" y="1874"/>
                </a:cubicBezTo>
                <a:cubicBezTo>
                  <a:pt x="10224" y="1812"/>
                  <a:pt x="10183" y="1466"/>
                  <a:pt x="9959" y="1385"/>
                </a:cubicBezTo>
                <a:cubicBezTo>
                  <a:pt x="9796" y="1324"/>
                  <a:pt x="9633" y="1344"/>
                  <a:pt x="9470" y="1303"/>
                </a:cubicBezTo>
                <a:cubicBezTo>
                  <a:pt x="9552" y="1201"/>
                  <a:pt x="9654" y="1100"/>
                  <a:pt x="9735" y="998"/>
                </a:cubicBezTo>
                <a:cubicBezTo>
                  <a:pt x="9919" y="774"/>
                  <a:pt x="10041" y="550"/>
                  <a:pt x="10163" y="285"/>
                </a:cubicBezTo>
                <a:cubicBezTo>
                  <a:pt x="10238" y="165"/>
                  <a:pt x="10147" y="56"/>
                  <a:pt x="10037" y="56"/>
                </a:cubicBezTo>
                <a:cubicBezTo>
                  <a:pt x="9998" y="56"/>
                  <a:pt x="9956" y="70"/>
                  <a:pt x="9919" y="102"/>
                </a:cubicBezTo>
                <a:cubicBezTo>
                  <a:pt x="9694" y="265"/>
                  <a:pt x="9491" y="407"/>
                  <a:pt x="9287" y="611"/>
                </a:cubicBezTo>
                <a:cubicBezTo>
                  <a:pt x="9185" y="733"/>
                  <a:pt x="9063" y="855"/>
                  <a:pt x="8941" y="977"/>
                </a:cubicBezTo>
                <a:cubicBezTo>
                  <a:pt x="8900" y="937"/>
                  <a:pt x="8860" y="896"/>
                  <a:pt x="8819" y="855"/>
                </a:cubicBezTo>
                <a:cubicBezTo>
                  <a:pt x="8493" y="591"/>
                  <a:pt x="8126" y="346"/>
                  <a:pt x="7821" y="61"/>
                </a:cubicBezTo>
                <a:cubicBezTo>
                  <a:pt x="7781" y="21"/>
                  <a:pt x="7723" y="0"/>
                  <a:pt x="766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"/>
          <p:cNvSpPr/>
          <p:nvPr/>
        </p:nvSpPr>
        <p:spPr>
          <a:xfrm>
            <a:off x="8849184" y="3650709"/>
            <a:ext cx="128029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5"/>
          <p:cNvSpPr/>
          <p:nvPr/>
        </p:nvSpPr>
        <p:spPr>
          <a:xfrm>
            <a:off x="8614783" y="3733184"/>
            <a:ext cx="143647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5"/>
          <p:cNvSpPr/>
          <p:nvPr/>
        </p:nvSpPr>
        <p:spPr>
          <a:xfrm>
            <a:off x="8855698" y="2341954"/>
            <a:ext cx="135914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"/>
          <p:cNvSpPr/>
          <p:nvPr/>
        </p:nvSpPr>
        <p:spPr>
          <a:xfrm>
            <a:off x="8571582" y="2332433"/>
            <a:ext cx="194005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5"/>
          <p:cNvSpPr/>
          <p:nvPr/>
        </p:nvSpPr>
        <p:spPr>
          <a:xfrm>
            <a:off x="8633488" y="2513865"/>
            <a:ext cx="15054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"/>
          <p:cNvSpPr/>
          <p:nvPr/>
        </p:nvSpPr>
        <p:spPr>
          <a:xfrm>
            <a:off x="8604802" y="2152879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5"/>
          <p:cNvSpPr/>
          <p:nvPr/>
        </p:nvSpPr>
        <p:spPr>
          <a:xfrm>
            <a:off x="8821760" y="2007963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5"/>
          <p:cNvSpPr/>
          <p:nvPr/>
        </p:nvSpPr>
        <p:spPr>
          <a:xfrm>
            <a:off x="150836" y="3973072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"/>
          <p:cNvSpPr/>
          <p:nvPr/>
        </p:nvSpPr>
        <p:spPr>
          <a:xfrm>
            <a:off x="304258" y="3970305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5"/>
          <p:cNvSpPr/>
          <p:nvPr/>
        </p:nvSpPr>
        <p:spPr>
          <a:xfrm>
            <a:off x="474510" y="3955125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"/>
          <p:cNvSpPr/>
          <p:nvPr/>
        </p:nvSpPr>
        <p:spPr>
          <a:xfrm>
            <a:off x="164593" y="4642839"/>
            <a:ext cx="64928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5"/>
          <p:cNvSpPr/>
          <p:nvPr/>
        </p:nvSpPr>
        <p:spPr>
          <a:xfrm>
            <a:off x="334807" y="4638278"/>
            <a:ext cx="61892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5"/>
          <p:cNvSpPr/>
          <p:nvPr/>
        </p:nvSpPr>
        <p:spPr>
          <a:xfrm>
            <a:off x="489016" y="4637156"/>
            <a:ext cx="54244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5"/>
          <p:cNvSpPr/>
          <p:nvPr/>
        </p:nvSpPr>
        <p:spPr>
          <a:xfrm>
            <a:off x="8576459" y="4286656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5"/>
          <p:cNvSpPr/>
          <p:nvPr/>
        </p:nvSpPr>
        <p:spPr>
          <a:xfrm>
            <a:off x="8578021" y="4432489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/>
          <p:nvPr/>
        </p:nvSpPr>
        <p:spPr>
          <a:xfrm>
            <a:off x="8553183" y="4571861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5"/>
          <p:cNvSpPr/>
          <p:nvPr/>
        </p:nvSpPr>
        <p:spPr>
          <a:xfrm>
            <a:off x="155409" y="4766002"/>
            <a:ext cx="378699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"/>
          <p:cNvSpPr/>
          <p:nvPr/>
        </p:nvSpPr>
        <p:spPr>
          <a:xfrm>
            <a:off x="247770" y="2556962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5"/>
          <p:cNvSpPr/>
          <p:nvPr/>
        </p:nvSpPr>
        <p:spPr>
          <a:xfrm>
            <a:off x="133294" y="2468049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5"/>
          <p:cNvSpPr/>
          <p:nvPr/>
        </p:nvSpPr>
        <p:spPr>
          <a:xfrm>
            <a:off x="184422" y="2658588"/>
            <a:ext cx="342073" cy="115273"/>
          </a:xfrm>
          <a:custGeom>
            <a:avLst/>
            <a:gdLst/>
            <a:ahLst/>
            <a:cxnLst/>
            <a:rect l="l" t="t" r="r" b="b"/>
            <a:pathLst>
              <a:path w="9125" h="3083" extrusionOk="0">
                <a:moveTo>
                  <a:pt x="4149" y="0"/>
                </a:moveTo>
                <a:cubicBezTo>
                  <a:pt x="3808" y="0"/>
                  <a:pt x="3470" y="220"/>
                  <a:pt x="3178" y="404"/>
                </a:cubicBezTo>
                <a:cubicBezTo>
                  <a:pt x="2770" y="649"/>
                  <a:pt x="2139" y="975"/>
                  <a:pt x="1874" y="1362"/>
                </a:cubicBezTo>
                <a:cubicBezTo>
                  <a:pt x="1833" y="1443"/>
                  <a:pt x="1813" y="1504"/>
                  <a:pt x="1793" y="1565"/>
                </a:cubicBezTo>
                <a:cubicBezTo>
                  <a:pt x="1630" y="1565"/>
                  <a:pt x="1465" y="1564"/>
                  <a:pt x="1300" y="1564"/>
                </a:cubicBezTo>
                <a:cubicBezTo>
                  <a:pt x="888" y="1564"/>
                  <a:pt x="475" y="1574"/>
                  <a:pt x="82" y="1647"/>
                </a:cubicBezTo>
                <a:cubicBezTo>
                  <a:pt x="1" y="1647"/>
                  <a:pt x="1" y="1769"/>
                  <a:pt x="62" y="1810"/>
                </a:cubicBezTo>
                <a:cubicBezTo>
                  <a:pt x="612" y="2135"/>
                  <a:pt x="1263" y="2197"/>
                  <a:pt x="1915" y="2197"/>
                </a:cubicBezTo>
                <a:cubicBezTo>
                  <a:pt x="2214" y="2682"/>
                  <a:pt x="2890" y="3082"/>
                  <a:pt x="3361" y="3082"/>
                </a:cubicBezTo>
                <a:cubicBezTo>
                  <a:pt x="3403" y="3082"/>
                  <a:pt x="3444" y="3079"/>
                  <a:pt x="3483" y="3072"/>
                </a:cubicBezTo>
                <a:cubicBezTo>
                  <a:pt x="3687" y="3031"/>
                  <a:pt x="3707" y="2787"/>
                  <a:pt x="3585" y="2665"/>
                </a:cubicBezTo>
                <a:cubicBezTo>
                  <a:pt x="3381" y="2421"/>
                  <a:pt x="3076" y="2339"/>
                  <a:pt x="2811" y="2156"/>
                </a:cubicBezTo>
                <a:cubicBezTo>
                  <a:pt x="3911" y="2095"/>
                  <a:pt x="4990" y="2034"/>
                  <a:pt x="6069" y="1911"/>
                </a:cubicBezTo>
                <a:cubicBezTo>
                  <a:pt x="6131" y="2156"/>
                  <a:pt x="6334" y="2380"/>
                  <a:pt x="6558" y="2482"/>
                </a:cubicBezTo>
                <a:cubicBezTo>
                  <a:pt x="6947" y="2676"/>
                  <a:pt x="7405" y="2767"/>
                  <a:pt x="7859" y="2767"/>
                </a:cubicBezTo>
                <a:cubicBezTo>
                  <a:pt x="8214" y="2767"/>
                  <a:pt x="8567" y="2711"/>
                  <a:pt x="8880" y="2604"/>
                </a:cubicBezTo>
                <a:cubicBezTo>
                  <a:pt x="9002" y="2563"/>
                  <a:pt x="9124" y="2441"/>
                  <a:pt x="9104" y="2298"/>
                </a:cubicBezTo>
                <a:cubicBezTo>
                  <a:pt x="9104" y="2237"/>
                  <a:pt x="9104" y="2176"/>
                  <a:pt x="9063" y="2135"/>
                </a:cubicBezTo>
                <a:cubicBezTo>
                  <a:pt x="9012" y="2015"/>
                  <a:pt x="8888" y="1968"/>
                  <a:pt x="8765" y="1968"/>
                </a:cubicBezTo>
                <a:cubicBezTo>
                  <a:pt x="8742" y="1968"/>
                  <a:pt x="8719" y="1969"/>
                  <a:pt x="8697" y="1972"/>
                </a:cubicBezTo>
                <a:cubicBezTo>
                  <a:pt x="8379" y="2036"/>
                  <a:pt x="8061" y="2087"/>
                  <a:pt x="7733" y="2087"/>
                </a:cubicBezTo>
                <a:cubicBezTo>
                  <a:pt x="7641" y="2087"/>
                  <a:pt x="7548" y="2083"/>
                  <a:pt x="7454" y="2074"/>
                </a:cubicBezTo>
                <a:cubicBezTo>
                  <a:pt x="7006" y="2034"/>
                  <a:pt x="6762" y="1972"/>
                  <a:pt x="6619" y="1626"/>
                </a:cubicBezTo>
                <a:cubicBezTo>
                  <a:pt x="6762" y="1586"/>
                  <a:pt x="6925" y="1545"/>
                  <a:pt x="7067" y="1504"/>
                </a:cubicBezTo>
                <a:cubicBezTo>
                  <a:pt x="7393" y="1443"/>
                  <a:pt x="7780" y="1504"/>
                  <a:pt x="8065" y="1341"/>
                </a:cubicBezTo>
                <a:cubicBezTo>
                  <a:pt x="8188" y="1280"/>
                  <a:pt x="8167" y="1137"/>
                  <a:pt x="8065" y="1056"/>
                </a:cubicBezTo>
                <a:cubicBezTo>
                  <a:pt x="7942" y="968"/>
                  <a:pt x="7787" y="937"/>
                  <a:pt x="7626" y="937"/>
                </a:cubicBezTo>
                <a:cubicBezTo>
                  <a:pt x="7415" y="937"/>
                  <a:pt x="7191" y="990"/>
                  <a:pt x="7006" y="1036"/>
                </a:cubicBezTo>
                <a:cubicBezTo>
                  <a:pt x="6762" y="1097"/>
                  <a:pt x="6497" y="1178"/>
                  <a:pt x="6294" y="1321"/>
                </a:cubicBezTo>
                <a:cubicBezTo>
                  <a:pt x="6253" y="1300"/>
                  <a:pt x="6232" y="1300"/>
                  <a:pt x="6192" y="1300"/>
                </a:cubicBezTo>
                <a:cubicBezTo>
                  <a:pt x="5092" y="1341"/>
                  <a:pt x="3972" y="1463"/>
                  <a:pt x="2872" y="1545"/>
                </a:cubicBezTo>
                <a:cubicBezTo>
                  <a:pt x="2791" y="1565"/>
                  <a:pt x="2730" y="1565"/>
                  <a:pt x="2648" y="1565"/>
                </a:cubicBezTo>
                <a:cubicBezTo>
                  <a:pt x="2730" y="1443"/>
                  <a:pt x="2872" y="1382"/>
                  <a:pt x="2994" y="1300"/>
                </a:cubicBezTo>
                <a:cubicBezTo>
                  <a:pt x="3259" y="1117"/>
                  <a:pt x="3503" y="913"/>
                  <a:pt x="3789" y="751"/>
                </a:cubicBezTo>
                <a:cubicBezTo>
                  <a:pt x="4033" y="608"/>
                  <a:pt x="4318" y="527"/>
                  <a:pt x="4522" y="323"/>
                </a:cubicBezTo>
                <a:cubicBezTo>
                  <a:pt x="4583" y="241"/>
                  <a:pt x="4583" y="119"/>
                  <a:pt x="4481" y="78"/>
                </a:cubicBezTo>
                <a:cubicBezTo>
                  <a:pt x="4371" y="24"/>
                  <a:pt x="4260" y="0"/>
                  <a:pt x="414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5"/>
          <p:cNvSpPr/>
          <p:nvPr/>
        </p:nvSpPr>
        <p:spPr>
          <a:xfrm>
            <a:off x="158483" y="2330341"/>
            <a:ext cx="39362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5"/>
          <p:cNvSpPr/>
          <p:nvPr/>
        </p:nvSpPr>
        <p:spPr>
          <a:xfrm>
            <a:off x="333271" y="2342568"/>
            <a:ext cx="38987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"/>
          <p:cNvSpPr/>
          <p:nvPr/>
        </p:nvSpPr>
        <p:spPr>
          <a:xfrm>
            <a:off x="476797" y="2337296"/>
            <a:ext cx="465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5"/>
          <p:cNvSpPr/>
          <p:nvPr/>
        </p:nvSpPr>
        <p:spPr>
          <a:xfrm>
            <a:off x="234838" y="2906484"/>
            <a:ext cx="256527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5"/>
          <p:cNvSpPr/>
          <p:nvPr/>
        </p:nvSpPr>
        <p:spPr>
          <a:xfrm>
            <a:off x="161444" y="3157782"/>
            <a:ext cx="356806" cy="95195"/>
          </a:xfrm>
          <a:custGeom>
            <a:avLst/>
            <a:gdLst/>
            <a:ahLst/>
            <a:cxnLst/>
            <a:rect l="l" t="t" r="r" b="b"/>
            <a:pathLst>
              <a:path w="9518" h="2546" extrusionOk="0">
                <a:moveTo>
                  <a:pt x="8366" y="1"/>
                </a:moveTo>
                <a:cubicBezTo>
                  <a:pt x="7967" y="1"/>
                  <a:pt x="7627" y="497"/>
                  <a:pt x="7395" y="902"/>
                </a:cubicBezTo>
                <a:cubicBezTo>
                  <a:pt x="7171" y="678"/>
                  <a:pt x="6947" y="434"/>
                  <a:pt x="6744" y="189"/>
                </a:cubicBezTo>
                <a:cubicBezTo>
                  <a:pt x="6685" y="121"/>
                  <a:pt x="6598" y="90"/>
                  <a:pt x="6510" y="90"/>
                </a:cubicBezTo>
                <a:cubicBezTo>
                  <a:pt x="6415" y="90"/>
                  <a:pt x="6318" y="126"/>
                  <a:pt x="6255" y="189"/>
                </a:cubicBezTo>
                <a:cubicBezTo>
                  <a:pt x="6173" y="291"/>
                  <a:pt x="5542" y="1167"/>
                  <a:pt x="5481" y="1167"/>
                </a:cubicBezTo>
                <a:cubicBezTo>
                  <a:pt x="5480" y="1167"/>
                  <a:pt x="5478" y="1167"/>
                  <a:pt x="5477" y="1167"/>
                </a:cubicBezTo>
                <a:cubicBezTo>
                  <a:pt x="5345" y="1167"/>
                  <a:pt x="4726" y="249"/>
                  <a:pt x="4626" y="128"/>
                </a:cubicBezTo>
                <a:cubicBezTo>
                  <a:pt x="4572" y="59"/>
                  <a:pt x="4498" y="30"/>
                  <a:pt x="4421" y="30"/>
                </a:cubicBezTo>
                <a:cubicBezTo>
                  <a:pt x="4294" y="30"/>
                  <a:pt x="4159" y="108"/>
                  <a:pt x="4096" y="209"/>
                </a:cubicBezTo>
                <a:cubicBezTo>
                  <a:pt x="3811" y="596"/>
                  <a:pt x="3546" y="1004"/>
                  <a:pt x="3261" y="1411"/>
                </a:cubicBezTo>
                <a:cubicBezTo>
                  <a:pt x="2855" y="1024"/>
                  <a:pt x="2320" y="490"/>
                  <a:pt x="1848" y="490"/>
                </a:cubicBezTo>
                <a:cubicBezTo>
                  <a:pt x="1823" y="490"/>
                  <a:pt x="1799" y="492"/>
                  <a:pt x="1774" y="495"/>
                </a:cubicBezTo>
                <a:cubicBezTo>
                  <a:pt x="1163" y="596"/>
                  <a:pt x="471" y="1717"/>
                  <a:pt x="125" y="2185"/>
                </a:cubicBezTo>
                <a:cubicBezTo>
                  <a:pt x="0" y="2371"/>
                  <a:pt x="184" y="2546"/>
                  <a:pt x="369" y="2546"/>
                </a:cubicBezTo>
                <a:cubicBezTo>
                  <a:pt x="426" y="2546"/>
                  <a:pt x="484" y="2529"/>
                  <a:pt x="532" y="2490"/>
                </a:cubicBezTo>
                <a:cubicBezTo>
                  <a:pt x="858" y="2185"/>
                  <a:pt x="1306" y="1452"/>
                  <a:pt x="1713" y="1268"/>
                </a:cubicBezTo>
                <a:cubicBezTo>
                  <a:pt x="1750" y="1253"/>
                  <a:pt x="1788" y="1246"/>
                  <a:pt x="1828" y="1246"/>
                </a:cubicBezTo>
                <a:cubicBezTo>
                  <a:pt x="2219" y="1246"/>
                  <a:pt x="2782" y="1906"/>
                  <a:pt x="3078" y="2165"/>
                </a:cubicBezTo>
                <a:cubicBezTo>
                  <a:pt x="3156" y="2225"/>
                  <a:pt x="3241" y="2256"/>
                  <a:pt x="3323" y="2256"/>
                </a:cubicBezTo>
                <a:cubicBezTo>
                  <a:pt x="3434" y="2256"/>
                  <a:pt x="3537" y="2200"/>
                  <a:pt x="3607" y="2083"/>
                </a:cubicBezTo>
                <a:cubicBezTo>
                  <a:pt x="3872" y="1717"/>
                  <a:pt x="4137" y="1330"/>
                  <a:pt x="4402" y="963"/>
                </a:cubicBezTo>
                <a:cubicBezTo>
                  <a:pt x="4666" y="1350"/>
                  <a:pt x="5033" y="1859"/>
                  <a:pt x="5420" y="1879"/>
                </a:cubicBezTo>
                <a:cubicBezTo>
                  <a:pt x="5427" y="1880"/>
                  <a:pt x="5435" y="1880"/>
                  <a:pt x="5443" y="1880"/>
                </a:cubicBezTo>
                <a:cubicBezTo>
                  <a:pt x="5842" y="1880"/>
                  <a:pt x="6220" y="1363"/>
                  <a:pt x="6520" y="963"/>
                </a:cubicBezTo>
                <a:cubicBezTo>
                  <a:pt x="6744" y="1228"/>
                  <a:pt x="6988" y="1472"/>
                  <a:pt x="7232" y="1717"/>
                </a:cubicBezTo>
                <a:cubicBezTo>
                  <a:pt x="7302" y="1777"/>
                  <a:pt x="7390" y="1808"/>
                  <a:pt x="7477" y="1808"/>
                </a:cubicBezTo>
                <a:cubicBezTo>
                  <a:pt x="7595" y="1808"/>
                  <a:pt x="7712" y="1752"/>
                  <a:pt x="7782" y="1635"/>
                </a:cubicBezTo>
                <a:cubicBezTo>
                  <a:pt x="7883" y="1454"/>
                  <a:pt x="8360" y="699"/>
                  <a:pt x="8333" y="678"/>
                </a:cubicBezTo>
                <a:lnTo>
                  <a:pt x="8333" y="678"/>
                </a:lnTo>
                <a:cubicBezTo>
                  <a:pt x="8418" y="709"/>
                  <a:pt x="8842" y="1656"/>
                  <a:pt x="8943" y="1778"/>
                </a:cubicBezTo>
                <a:cubicBezTo>
                  <a:pt x="9001" y="1865"/>
                  <a:pt x="9096" y="1906"/>
                  <a:pt x="9190" y="1906"/>
                </a:cubicBezTo>
                <a:cubicBezTo>
                  <a:pt x="9356" y="1906"/>
                  <a:pt x="9518" y="1776"/>
                  <a:pt x="9452" y="1554"/>
                </a:cubicBezTo>
                <a:cubicBezTo>
                  <a:pt x="9310" y="1126"/>
                  <a:pt x="8984" y="87"/>
                  <a:pt x="8434" y="6"/>
                </a:cubicBezTo>
                <a:cubicBezTo>
                  <a:pt x="8411" y="3"/>
                  <a:pt x="8388" y="1"/>
                  <a:pt x="83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5"/>
          <p:cNvSpPr/>
          <p:nvPr/>
        </p:nvSpPr>
        <p:spPr>
          <a:xfrm>
            <a:off x="175201" y="3257539"/>
            <a:ext cx="348934" cy="105776"/>
          </a:xfrm>
          <a:custGeom>
            <a:avLst/>
            <a:gdLst/>
            <a:ahLst/>
            <a:cxnLst/>
            <a:rect l="l" t="t" r="r" b="b"/>
            <a:pathLst>
              <a:path w="9308" h="2829" extrusionOk="0">
                <a:moveTo>
                  <a:pt x="8090" y="1"/>
                </a:moveTo>
                <a:cubicBezTo>
                  <a:pt x="8069" y="1"/>
                  <a:pt x="8047" y="2"/>
                  <a:pt x="8026" y="6"/>
                </a:cubicBezTo>
                <a:cubicBezTo>
                  <a:pt x="7660" y="128"/>
                  <a:pt x="7436" y="515"/>
                  <a:pt x="7252" y="902"/>
                </a:cubicBezTo>
                <a:cubicBezTo>
                  <a:pt x="7028" y="474"/>
                  <a:pt x="6723" y="67"/>
                  <a:pt x="6295" y="67"/>
                </a:cubicBezTo>
                <a:cubicBezTo>
                  <a:pt x="5745" y="87"/>
                  <a:pt x="5440" y="780"/>
                  <a:pt x="5216" y="1329"/>
                </a:cubicBezTo>
                <a:cubicBezTo>
                  <a:pt x="4971" y="1044"/>
                  <a:pt x="4747" y="719"/>
                  <a:pt x="4523" y="393"/>
                </a:cubicBezTo>
                <a:cubicBezTo>
                  <a:pt x="4449" y="286"/>
                  <a:pt x="4324" y="224"/>
                  <a:pt x="4202" y="224"/>
                </a:cubicBezTo>
                <a:cubicBezTo>
                  <a:pt x="4090" y="224"/>
                  <a:pt x="3980" y="276"/>
                  <a:pt x="3912" y="393"/>
                </a:cubicBezTo>
                <a:cubicBezTo>
                  <a:pt x="3729" y="780"/>
                  <a:pt x="3525" y="1146"/>
                  <a:pt x="3322" y="1513"/>
                </a:cubicBezTo>
                <a:cubicBezTo>
                  <a:pt x="3261" y="1635"/>
                  <a:pt x="3200" y="1757"/>
                  <a:pt x="3138" y="1900"/>
                </a:cubicBezTo>
                <a:cubicBezTo>
                  <a:pt x="2833" y="1533"/>
                  <a:pt x="2344" y="943"/>
                  <a:pt x="1998" y="861"/>
                </a:cubicBezTo>
                <a:cubicBezTo>
                  <a:pt x="1958" y="852"/>
                  <a:pt x="1917" y="847"/>
                  <a:pt x="1875" y="847"/>
                </a:cubicBezTo>
                <a:cubicBezTo>
                  <a:pt x="1201" y="847"/>
                  <a:pt x="371" y="2031"/>
                  <a:pt x="84" y="2511"/>
                </a:cubicBezTo>
                <a:cubicBezTo>
                  <a:pt x="1" y="2643"/>
                  <a:pt x="133" y="2829"/>
                  <a:pt x="273" y="2829"/>
                </a:cubicBezTo>
                <a:cubicBezTo>
                  <a:pt x="305" y="2829"/>
                  <a:pt x="338" y="2819"/>
                  <a:pt x="369" y="2796"/>
                </a:cubicBezTo>
                <a:cubicBezTo>
                  <a:pt x="613" y="2613"/>
                  <a:pt x="817" y="2409"/>
                  <a:pt x="1041" y="2185"/>
                </a:cubicBezTo>
                <a:cubicBezTo>
                  <a:pt x="1163" y="2083"/>
                  <a:pt x="1489" y="1635"/>
                  <a:pt x="1672" y="1615"/>
                </a:cubicBezTo>
                <a:cubicBezTo>
                  <a:pt x="1701" y="1610"/>
                  <a:pt x="1728" y="1607"/>
                  <a:pt x="1755" y="1607"/>
                </a:cubicBezTo>
                <a:cubicBezTo>
                  <a:pt x="2285" y="1607"/>
                  <a:pt x="2510" y="2519"/>
                  <a:pt x="2976" y="2674"/>
                </a:cubicBezTo>
                <a:cubicBezTo>
                  <a:pt x="3050" y="2701"/>
                  <a:pt x="3118" y="2714"/>
                  <a:pt x="3182" y="2714"/>
                </a:cubicBezTo>
                <a:cubicBezTo>
                  <a:pt x="3310" y="2714"/>
                  <a:pt x="3424" y="2660"/>
                  <a:pt x="3546" y="2551"/>
                </a:cubicBezTo>
                <a:cubicBezTo>
                  <a:pt x="3851" y="2266"/>
                  <a:pt x="4075" y="1737"/>
                  <a:pt x="4279" y="1268"/>
                </a:cubicBezTo>
                <a:cubicBezTo>
                  <a:pt x="4523" y="1615"/>
                  <a:pt x="4788" y="1940"/>
                  <a:pt x="5073" y="2246"/>
                </a:cubicBezTo>
                <a:cubicBezTo>
                  <a:pt x="5137" y="2318"/>
                  <a:pt x="5236" y="2355"/>
                  <a:pt x="5334" y="2355"/>
                </a:cubicBezTo>
                <a:cubicBezTo>
                  <a:pt x="5457" y="2355"/>
                  <a:pt x="5578" y="2298"/>
                  <a:pt x="5623" y="2185"/>
                </a:cubicBezTo>
                <a:cubicBezTo>
                  <a:pt x="5725" y="1940"/>
                  <a:pt x="6030" y="983"/>
                  <a:pt x="6254" y="902"/>
                </a:cubicBezTo>
                <a:cubicBezTo>
                  <a:pt x="6264" y="898"/>
                  <a:pt x="6275" y="896"/>
                  <a:pt x="6285" y="896"/>
                </a:cubicBezTo>
                <a:cubicBezTo>
                  <a:pt x="6495" y="896"/>
                  <a:pt x="6852" y="1626"/>
                  <a:pt x="6988" y="1859"/>
                </a:cubicBezTo>
                <a:cubicBezTo>
                  <a:pt x="7062" y="1965"/>
                  <a:pt x="7192" y="2027"/>
                  <a:pt x="7317" y="2027"/>
                </a:cubicBezTo>
                <a:cubicBezTo>
                  <a:pt x="7431" y="2027"/>
                  <a:pt x="7540" y="1976"/>
                  <a:pt x="7599" y="1859"/>
                </a:cubicBezTo>
                <a:lnTo>
                  <a:pt x="7945" y="1146"/>
                </a:lnTo>
                <a:cubicBezTo>
                  <a:pt x="8006" y="1044"/>
                  <a:pt x="8047" y="963"/>
                  <a:pt x="8087" y="861"/>
                </a:cubicBezTo>
                <a:cubicBezTo>
                  <a:pt x="8134" y="768"/>
                  <a:pt x="8159" y="722"/>
                  <a:pt x="8165" y="722"/>
                </a:cubicBezTo>
                <a:cubicBezTo>
                  <a:pt x="8172" y="722"/>
                  <a:pt x="8152" y="789"/>
                  <a:pt x="8108" y="922"/>
                </a:cubicBezTo>
                <a:cubicBezTo>
                  <a:pt x="8332" y="1289"/>
                  <a:pt x="8495" y="1635"/>
                  <a:pt x="8780" y="1961"/>
                </a:cubicBezTo>
                <a:cubicBezTo>
                  <a:pt x="8829" y="2016"/>
                  <a:pt x="8893" y="2040"/>
                  <a:pt x="8957" y="2040"/>
                </a:cubicBezTo>
                <a:cubicBezTo>
                  <a:pt x="9129" y="2040"/>
                  <a:pt x="9307" y="1869"/>
                  <a:pt x="9248" y="1676"/>
                </a:cubicBezTo>
                <a:cubicBezTo>
                  <a:pt x="9085" y="1126"/>
                  <a:pt x="8780" y="515"/>
                  <a:pt x="8372" y="108"/>
                </a:cubicBezTo>
                <a:cubicBezTo>
                  <a:pt x="8305" y="40"/>
                  <a:pt x="8196" y="1"/>
                  <a:pt x="80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5"/>
          <p:cNvSpPr/>
          <p:nvPr/>
        </p:nvSpPr>
        <p:spPr>
          <a:xfrm>
            <a:off x="180598" y="3377187"/>
            <a:ext cx="366028" cy="98485"/>
          </a:xfrm>
          <a:custGeom>
            <a:avLst/>
            <a:gdLst/>
            <a:ahLst/>
            <a:cxnLst/>
            <a:rect l="l" t="t" r="r" b="b"/>
            <a:pathLst>
              <a:path w="9764" h="2634" extrusionOk="0">
                <a:moveTo>
                  <a:pt x="6255" y="0"/>
                </a:moveTo>
                <a:cubicBezTo>
                  <a:pt x="6235" y="0"/>
                  <a:pt x="6214" y="1"/>
                  <a:pt x="6192" y="3"/>
                </a:cubicBezTo>
                <a:cubicBezTo>
                  <a:pt x="5520" y="64"/>
                  <a:pt x="5316" y="920"/>
                  <a:pt x="5011" y="1449"/>
                </a:cubicBezTo>
                <a:cubicBezTo>
                  <a:pt x="4726" y="1164"/>
                  <a:pt x="4440" y="472"/>
                  <a:pt x="4298" y="247"/>
                </a:cubicBezTo>
                <a:cubicBezTo>
                  <a:pt x="4220" y="131"/>
                  <a:pt x="4110" y="79"/>
                  <a:pt x="3998" y="79"/>
                </a:cubicBezTo>
                <a:cubicBezTo>
                  <a:pt x="3876" y="79"/>
                  <a:pt x="3752" y="141"/>
                  <a:pt x="3667" y="247"/>
                </a:cubicBezTo>
                <a:cubicBezTo>
                  <a:pt x="3320" y="716"/>
                  <a:pt x="3056" y="1205"/>
                  <a:pt x="2832" y="1714"/>
                </a:cubicBezTo>
                <a:cubicBezTo>
                  <a:pt x="2445" y="1368"/>
                  <a:pt x="2078" y="981"/>
                  <a:pt x="1711" y="573"/>
                </a:cubicBezTo>
                <a:cubicBezTo>
                  <a:pt x="1658" y="530"/>
                  <a:pt x="1581" y="504"/>
                  <a:pt x="1509" y="504"/>
                </a:cubicBezTo>
                <a:cubicBezTo>
                  <a:pt x="1445" y="504"/>
                  <a:pt x="1383" y="525"/>
                  <a:pt x="1345" y="573"/>
                </a:cubicBezTo>
                <a:cubicBezTo>
                  <a:pt x="876" y="1082"/>
                  <a:pt x="388" y="1612"/>
                  <a:pt x="62" y="2223"/>
                </a:cubicBezTo>
                <a:cubicBezTo>
                  <a:pt x="0" y="2330"/>
                  <a:pt x="89" y="2449"/>
                  <a:pt x="189" y="2449"/>
                </a:cubicBezTo>
                <a:cubicBezTo>
                  <a:pt x="222" y="2449"/>
                  <a:pt x="256" y="2436"/>
                  <a:pt x="286" y="2406"/>
                </a:cubicBezTo>
                <a:cubicBezTo>
                  <a:pt x="693" y="1979"/>
                  <a:pt x="1060" y="1551"/>
                  <a:pt x="1467" y="1164"/>
                </a:cubicBezTo>
                <a:cubicBezTo>
                  <a:pt x="1813" y="1673"/>
                  <a:pt x="2282" y="2121"/>
                  <a:pt x="2750" y="2549"/>
                </a:cubicBezTo>
                <a:cubicBezTo>
                  <a:pt x="2822" y="2607"/>
                  <a:pt x="2902" y="2634"/>
                  <a:pt x="2980" y="2634"/>
                </a:cubicBezTo>
                <a:cubicBezTo>
                  <a:pt x="3121" y="2634"/>
                  <a:pt x="3255" y="2544"/>
                  <a:pt x="3320" y="2386"/>
                </a:cubicBezTo>
                <a:cubicBezTo>
                  <a:pt x="3483" y="1938"/>
                  <a:pt x="3687" y="1531"/>
                  <a:pt x="3931" y="1123"/>
                </a:cubicBezTo>
                <a:cubicBezTo>
                  <a:pt x="4197" y="1655"/>
                  <a:pt x="4570" y="2294"/>
                  <a:pt x="5049" y="2294"/>
                </a:cubicBezTo>
                <a:cubicBezTo>
                  <a:pt x="5083" y="2294"/>
                  <a:pt x="5118" y="2291"/>
                  <a:pt x="5153" y="2284"/>
                </a:cubicBezTo>
                <a:cubicBezTo>
                  <a:pt x="5438" y="2223"/>
                  <a:pt x="5561" y="1938"/>
                  <a:pt x="5683" y="1734"/>
                </a:cubicBezTo>
                <a:cubicBezTo>
                  <a:pt x="5805" y="1510"/>
                  <a:pt x="5886" y="1225"/>
                  <a:pt x="6029" y="1042"/>
                </a:cubicBezTo>
                <a:cubicBezTo>
                  <a:pt x="6130" y="920"/>
                  <a:pt x="6191" y="871"/>
                  <a:pt x="6235" y="871"/>
                </a:cubicBezTo>
                <a:cubicBezTo>
                  <a:pt x="6325" y="871"/>
                  <a:pt x="6347" y="1075"/>
                  <a:pt x="6497" y="1306"/>
                </a:cubicBezTo>
                <a:cubicBezTo>
                  <a:pt x="6693" y="1617"/>
                  <a:pt x="6994" y="2123"/>
                  <a:pt x="7389" y="2123"/>
                </a:cubicBezTo>
                <a:cubicBezTo>
                  <a:pt x="7486" y="2123"/>
                  <a:pt x="7590" y="2092"/>
                  <a:pt x="7699" y="2019"/>
                </a:cubicBezTo>
                <a:cubicBezTo>
                  <a:pt x="8025" y="1795"/>
                  <a:pt x="7943" y="1327"/>
                  <a:pt x="8167" y="1042"/>
                </a:cubicBezTo>
                <a:lnTo>
                  <a:pt x="8188" y="818"/>
                </a:lnTo>
                <a:lnTo>
                  <a:pt x="8656" y="1306"/>
                </a:lnTo>
                <a:cubicBezTo>
                  <a:pt x="8839" y="1490"/>
                  <a:pt x="9002" y="1632"/>
                  <a:pt x="9226" y="1775"/>
                </a:cubicBezTo>
                <a:cubicBezTo>
                  <a:pt x="9276" y="1812"/>
                  <a:pt x="9330" y="1829"/>
                  <a:pt x="9381" y="1829"/>
                </a:cubicBezTo>
                <a:cubicBezTo>
                  <a:pt x="9583" y="1829"/>
                  <a:pt x="9763" y="1582"/>
                  <a:pt x="9634" y="1388"/>
                </a:cubicBezTo>
                <a:cubicBezTo>
                  <a:pt x="9377" y="993"/>
                  <a:pt x="8796" y="102"/>
                  <a:pt x="8241" y="102"/>
                </a:cubicBezTo>
                <a:cubicBezTo>
                  <a:pt x="8224" y="102"/>
                  <a:pt x="8206" y="103"/>
                  <a:pt x="8188" y="105"/>
                </a:cubicBezTo>
                <a:cubicBezTo>
                  <a:pt x="7984" y="105"/>
                  <a:pt x="7862" y="247"/>
                  <a:pt x="7740" y="390"/>
                </a:cubicBezTo>
                <a:cubicBezTo>
                  <a:pt x="7597" y="533"/>
                  <a:pt x="7495" y="736"/>
                  <a:pt x="7434" y="940"/>
                </a:cubicBezTo>
                <a:cubicBezTo>
                  <a:pt x="7393" y="1001"/>
                  <a:pt x="7373" y="1082"/>
                  <a:pt x="7353" y="1164"/>
                </a:cubicBezTo>
                <a:cubicBezTo>
                  <a:pt x="7332" y="1256"/>
                  <a:pt x="7317" y="1301"/>
                  <a:pt x="7304" y="1301"/>
                </a:cubicBezTo>
                <a:cubicBezTo>
                  <a:pt x="7292" y="1301"/>
                  <a:pt x="7281" y="1256"/>
                  <a:pt x="7271" y="1164"/>
                </a:cubicBezTo>
                <a:cubicBezTo>
                  <a:pt x="6777" y="966"/>
                  <a:pt x="6935" y="0"/>
                  <a:pt x="625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5"/>
          <p:cNvSpPr/>
          <p:nvPr/>
        </p:nvSpPr>
        <p:spPr>
          <a:xfrm>
            <a:off x="216208" y="3631065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"/>
          <p:cNvSpPr/>
          <p:nvPr/>
        </p:nvSpPr>
        <p:spPr>
          <a:xfrm>
            <a:off x="174601" y="3733664"/>
            <a:ext cx="84684" cy="71677"/>
          </a:xfrm>
          <a:custGeom>
            <a:avLst/>
            <a:gdLst/>
            <a:ahLst/>
            <a:cxnLst/>
            <a:rect l="l" t="t" r="r" b="b"/>
            <a:pathLst>
              <a:path w="2259" h="1917" extrusionOk="0">
                <a:moveTo>
                  <a:pt x="1154" y="0"/>
                </a:moveTo>
                <a:cubicBezTo>
                  <a:pt x="536" y="0"/>
                  <a:pt x="1" y="806"/>
                  <a:pt x="120" y="1385"/>
                </a:cubicBezTo>
                <a:cubicBezTo>
                  <a:pt x="181" y="1731"/>
                  <a:pt x="466" y="1874"/>
                  <a:pt x="751" y="1874"/>
                </a:cubicBezTo>
                <a:cubicBezTo>
                  <a:pt x="839" y="1899"/>
                  <a:pt x="928" y="1916"/>
                  <a:pt x="1016" y="1916"/>
                </a:cubicBezTo>
                <a:cubicBezTo>
                  <a:pt x="1070" y="1916"/>
                  <a:pt x="1125" y="1910"/>
                  <a:pt x="1179" y="1894"/>
                </a:cubicBezTo>
                <a:cubicBezTo>
                  <a:pt x="2014" y="1752"/>
                  <a:pt x="2258" y="530"/>
                  <a:pt x="1525" y="102"/>
                </a:cubicBezTo>
                <a:cubicBezTo>
                  <a:pt x="1401" y="32"/>
                  <a:pt x="1276" y="0"/>
                  <a:pt x="11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5"/>
          <p:cNvSpPr/>
          <p:nvPr/>
        </p:nvSpPr>
        <p:spPr>
          <a:xfrm>
            <a:off x="342454" y="3765034"/>
            <a:ext cx="35913" cy="44756"/>
          </a:xfrm>
          <a:custGeom>
            <a:avLst/>
            <a:gdLst/>
            <a:ahLst/>
            <a:cxnLst/>
            <a:rect l="l" t="t" r="r" b="b"/>
            <a:pathLst>
              <a:path w="958" h="1197" extrusionOk="0">
                <a:moveTo>
                  <a:pt x="566" y="1"/>
                </a:moveTo>
                <a:cubicBezTo>
                  <a:pt x="534" y="1"/>
                  <a:pt x="501" y="6"/>
                  <a:pt x="469" y="17"/>
                </a:cubicBezTo>
                <a:cubicBezTo>
                  <a:pt x="265" y="57"/>
                  <a:pt x="61" y="302"/>
                  <a:pt x="61" y="505"/>
                </a:cubicBezTo>
                <a:cubicBezTo>
                  <a:pt x="0" y="668"/>
                  <a:pt x="0" y="872"/>
                  <a:pt x="82" y="994"/>
                </a:cubicBezTo>
                <a:cubicBezTo>
                  <a:pt x="166" y="1134"/>
                  <a:pt x="296" y="1197"/>
                  <a:pt x="427" y="1197"/>
                </a:cubicBezTo>
                <a:cubicBezTo>
                  <a:pt x="582" y="1197"/>
                  <a:pt x="737" y="1108"/>
                  <a:pt x="815" y="953"/>
                </a:cubicBezTo>
                <a:cubicBezTo>
                  <a:pt x="937" y="750"/>
                  <a:pt x="957" y="485"/>
                  <a:pt x="896" y="241"/>
                </a:cubicBezTo>
                <a:cubicBezTo>
                  <a:pt x="846" y="107"/>
                  <a:pt x="714" y="1"/>
                  <a:pt x="5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5"/>
          <p:cNvSpPr/>
          <p:nvPr/>
        </p:nvSpPr>
        <p:spPr>
          <a:xfrm>
            <a:off x="496663" y="3727419"/>
            <a:ext cx="73326" cy="92353"/>
          </a:xfrm>
          <a:custGeom>
            <a:avLst/>
            <a:gdLst/>
            <a:ahLst/>
            <a:cxnLst/>
            <a:rect l="l" t="t" r="r" b="b"/>
            <a:pathLst>
              <a:path w="1956" h="2470" extrusionOk="0">
                <a:moveTo>
                  <a:pt x="659" y="0"/>
                </a:moveTo>
                <a:cubicBezTo>
                  <a:pt x="593" y="0"/>
                  <a:pt x="526" y="16"/>
                  <a:pt x="468" y="45"/>
                </a:cubicBezTo>
                <a:cubicBezTo>
                  <a:pt x="285" y="147"/>
                  <a:pt x="183" y="289"/>
                  <a:pt x="122" y="452"/>
                </a:cubicBezTo>
                <a:cubicBezTo>
                  <a:pt x="82" y="513"/>
                  <a:pt x="41" y="574"/>
                  <a:pt x="41" y="656"/>
                </a:cubicBezTo>
                <a:cubicBezTo>
                  <a:pt x="41" y="921"/>
                  <a:pt x="41" y="1185"/>
                  <a:pt x="41" y="1471"/>
                </a:cubicBezTo>
                <a:cubicBezTo>
                  <a:pt x="41" y="1674"/>
                  <a:pt x="0" y="1898"/>
                  <a:pt x="102" y="2102"/>
                </a:cubicBezTo>
                <a:cubicBezTo>
                  <a:pt x="217" y="2347"/>
                  <a:pt x="445" y="2470"/>
                  <a:pt x="684" y="2470"/>
                </a:cubicBezTo>
                <a:cubicBezTo>
                  <a:pt x="782" y="2470"/>
                  <a:pt x="883" y="2449"/>
                  <a:pt x="978" y="2407"/>
                </a:cubicBezTo>
                <a:cubicBezTo>
                  <a:pt x="1955" y="1980"/>
                  <a:pt x="1263" y="819"/>
                  <a:pt x="957" y="188"/>
                </a:cubicBezTo>
                <a:cubicBezTo>
                  <a:pt x="904" y="55"/>
                  <a:pt x="783" y="0"/>
                  <a:pt x="65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5"/>
          <p:cNvSpPr/>
          <p:nvPr/>
        </p:nvSpPr>
        <p:spPr>
          <a:xfrm>
            <a:off x="318764" y="485032"/>
            <a:ext cx="208468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5"/>
          <p:cNvSpPr/>
          <p:nvPr/>
        </p:nvSpPr>
        <p:spPr>
          <a:xfrm>
            <a:off x="179849" y="458784"/>
            <a:ext cx="100054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"/>
          <p:cNvSpPr/>
          <p:nvPr/>
        </p:nvSpPr>
        <p:spPr>
          <a:xfrm>
            <a:off x="127933" y="108290"/>
            <a:ext cx="208468" cy="63226"/>
          </a:xfrm>
          <a:custGeom>
            <a:avLst/>
            <a:gdLst/>
            <a:ahLst/>
            <a:cxnLst/>
            <a:rect l="l" t="t" r="r" b="b"/>
            <a:pathLst>
              <a:path w="5561" h="1691" extrusionOk="0">
                <a:moveTo>
                  <a:pt x="5051" y="1"/>
                </a:moveTo>
                <a:cubicBezTo>
                  <a:pt x="4929" y="1"/>
                  <a:pt x="4807" y="62"/>
                  <a:pt x="4746" y="164"/>
                </a:cubicBezTo>
                <a:cubicBezTo>
                  <a:pt x="4705" y="164"/>
                  <a:pt x="4685" y="184"/>
                  <a:pt x="4664" y="225"/>
                </a:cubicBezTo>
                <a:cubicBezTo>
                  <a:pt x="4542" y="367"/>
                  <a:pt x="4481" y="591"/>
                  <a:pt x="4461" y="815"/>
                </a:cubicBezTo>
                <a:cubicBezTo>
                  <a:pt x="4186" y="776"/>
                  <a:pt x="3900" y="764"/>
                  <a:pt x="3614" y="764"/>
                </a:cubicBezTo>
                <a:cubicBezTo>
                  <a:pt x="3155" y="764"/>
                  <a:pt x="2695" y="795"/>
                  <a:pt x="2281" y="795"/>
                </a:cubicBezTo>
                <a:cubicBezTo>
                  <a:pt x="1996" y="795"/>
                  <a:pt x="1682" y="769"/>
                  <a:pt x="1369" y="769"/>
                </a:cubicBezTo>
                <a:cubicBezTo>
                  <a:pt x="945" y="769"/>
                  <a:pt x="524" y="817"/>
                  <a:pt x="184" y="1039"/>
                </a:cubicBezTo>
                <a:cubicBezTo>
                  <a:pt x="0" y="1162"/>
                  <a:pt x="82" y="1447"/>
                  <a:pt x="286" y="1447"/>
                </a:cubicBezTo>
                <a:cubicBezTo>
                  <a:pt x="1059" y="1487"/>
                  <a:pt x="1854" y="1487"/>
                  <a:pt x="2628" y="1528"/>
                </a:cubicBezTo>
                <a:cubicBezTo>
                  <a:pt x="3057" y="1542"/>
                  <a:pt x="3523" y="1584"/>
                  <a:pt x="3982" y="1584"/>
                </a:cubicBezTo>
                <a:cubicBezTo>
                  <a:pt x="4199" y="1584"/>
                  <a:pt x="4414" y="1575"/>
                  <a:pt x="4623" y="1549"/>
                </a:cubicBezTo>
                <a:cubicBezTo>
                  <a:pt x="4697" y="1634"/>
                  <a:pt x="4800" y="1691"/>
                  <a:pt x="4915" y="1691"/>
                </a:cubicBezTo>
                <a:cubicBezTo>
                  <a:pt x="4991" y="1691"/>
                  <a:pt x="5072" y="1666"/>
                  <a:pt x="5153" y="1610"/>
                </a:cubicBezTo>
                <a:cubicBezTo>
                  <a:pt x="5438" y="1447"/>
                  <a:pt x="5499" y="1039"/>
                  <a:pt x="5520" y="754"/>
                </a:cubicBezTo>
                <a:cubicBezTo>
                  <a:pt x="5560" y="408"/>
                  <a:pt x="5458" y="21"/>
                  <a:pt x="5051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"/>
          <p:cNvSpPr/>
          <p:nvPr/>
        </p:nvSpPr>
        <p:spPr>
          <a:xfrm>
            <a:off x="353887" y="102869"/>
            <a:ext cx="172592" cy="74144"/>
          </a:xfrm>
          <a:custGeom>
            <a:avLst/>
            <a:gdLst/>
            <a:ahLst/>
            <a:cxnLst/>
            <a:rect l="l" t="t" r="r" b="b"/>
            <a:pathLst>
              <a:path w="4604" h="1983" extrusionOk="0">
                <a:moveTo>
                  <a:pt x="428" y="1"/>
                </a:moveTo>
                <a:cubicBezTo>
                  <a:pt x="336" y="1"/>
                  <a:pt x="246" y="51"/>
                  <a:pt x="204" y="166"/>
                </a:cubicBezTo>
                <a:cubicBezTo>
                  <a:pt x="123" y="411"/>
                  <a:pt x="143" y="696"/>
                  <a:pt x="123" y="960"/>
                </a:cubicBezTo>
                <a:cubicBezTo>
                  <a:pt x="123" y="1205"/>
                  <a:pt x="1" y="1470"/>
                  <a:pt x="103" y="1714"/>
                </a:cubicBezTo>
                <a:cubicBezTo>
                  <a:pt x="143" y="1816"/>
                  <a:pt x="225" y="1958"/>
                  <a:pt x="367" y="1958"/>
                </a:cubicBezTo>
                <a:cubicBezTo>
                  <a:pt x="367" y="1979"/>
                  <a:pt x="388" y="1979"/>
                  <a:pt x="408" y="1979"/>
                </a:cubicBezTo>
                <a:cubicBezTo>
                  <a:pt x="430" y="1981"/>
                  <a:pt x="452" y="1982"/>
                  <a:pt x="474" y="1982"/>
                </a:cubicBezTo>
                <a:cubicBezTo>
                  <a:pt x="630" y="1982"/>
                  <a:pt x="764" y="1916"/>
                  <a:pt x="836" y="1755"/>
                </a:cubicBezTo>
                <a:cubicBezTo>
                  <a:pt x="876" y="1653"/>
                  <a:pt x="876" y="1531"/>
                  <a:pt x="815" y="1429"/>
                </a:cubicBezTo>
                <a:lnTo>
                  <a:pt x="815" y="1388"/>
                </a:lnTo>
                <a:cubicBezTo>
                  <a:pt x="1345" y="1470"/>
                  <a:pt x="1854" y="1490"/>
                  <a:pt x="2383" y="1510"/>
                </a:cubicBezTo>
                <a:cubicBezTo>
                  <a:pt x="2745" y="1522"/>
                  <a:pt x="3121" y="1556"/>
                  <a:pt x="3494" y="1556"/>
                </a:cubicBezTo>
                <a:cubicBezTo>
                  <a:pt x="3751" y="1556"/>
                  <a:pt x="4008" y="1540"/>
                  <a:pt x="4257" y="1490"/>
                </a:cubicBezTo>
                <a:cubicBezTo>
                  <a:pt x="4603" y="1408"/>
                  <a:pt x="4583" y="879"/>
                  <a:pt x="4257" y="797"/>
                </a:cubicBezTo>
                <a:cubicBezTo>
                  <a:pt x="3952" y="726"/>
                  <a:pt x="3636" y="706"/>
                  <a:pt x="3320" y="706"/>
                </a:cubicBezTo>
                <a:cubicBezTo>
                  <a:pt x="3005" y="706"/>
                  <a:pt x="2689" y="726"/>
                  <a:pt x="2383" y="736"/>
                </a:cubicBezTo>
                <a:cubicBezTo>
                  <a:pt x="1854" y="736"/>
                  <a:pt x="1345" y="736"/>
                  <a:pt x="815" y="797"/>
                </a:cubicBezTo>
                <a:cubicBezTo>
                  <a:pt x="795" y="573"/>
                  <a:pt x="775" y="309"/>
                  <a:pt x="652" y="105"/>
                </a:cubicBezTo>
                <a:cubicBezTo>
                  <a:pt x="652" y="125"/>
                  <a:pt x="652" y="125"/>
                  <a:pt x="652" y="125"/>
                </a:cubicBezTo>
                <a:cubicBezTo>
                  <a:pt x="603" y="46"/>
                  <a:pt x="515" y="1"/>
                  <a:pt x="4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"/>
          <p:cNvSpPr/>
          <p:nvPr/>
        </p:nvSpPr>
        <p:spPr>
          <a:xfrm>
            <a:off x="151586" y="197166"/>
            <a:ext cx="393244" cy="100542"/>
          </a:xfrm>
          <a:custGeom>
            <a:avLst/>
            <a:gdLst/>
            <a:ahLst/>
            <a:cxnLst/>
            <a:rect l="l" t="t" r="r" b="b"/>
            <a:pathLst>
              <a:path w="10490" h="2689" extrusionOk="0">
                <a:moveTo>
                  <a:pt x="7526" y="0"/>
                </a:moveTo>
                <a:cubicBezTo>
                  <a:pt x="6983" y="0"/>
                  <a:pt x="6379" y="88"/>
                  <a:pt x="5988" y="88"/>
                </a:cubicBezTo>
                <a:cubicBezTo>
                  <a:pt x="5051" y="88"/>
                  <a:pt x="4094" y="108"/>
                  <a:pt x="3137" y="108"/>
                </a:cubicBezTo>
                <a:cubicBezTo>
                  <a:pt x="2799" y="108"/>
                  <a:pt x="2454" y="101"/>
                  <a:pt x="2107" y="101"/>
                </a:cubicBezTo>
                <a:cubicBezTo>
                  <a:pt x="1471" y="101"/>
                  <a:pt x="831" y="126"/>
                  <a:pt x="225" y="271"/>
                </a:cubicBezTo>
                <a:cubicBezTo>
                  <a:pt x="1" y="332"/>
                  <a:pt x="1" y="658"/>
                  <a:pt x="225" y="719"/>
                </a:cubicBezTo>
                <a:cubicBezTo>
                  <a:pt x="958" y="903"/>
                  <a:pt x="1746" y="949"/>
                  <a:pt x="2542" y="949"/>
                </a:cubicBezTo>
                <a:cubicBezTo>
                  <a:pt x="3349" y="949"/>
                  <a:pt x="4164" y="901"/>
                  <a:pt x="4936" y="901"/>
                </a:cubicBezTo>
                <a:cubicBezTo>
                  <a:pt x="5009" y="901"/>
                  <a:pt x="5081" y="902"/>
                  <a:pt x="5153" y="903"/>
                </a:cubicBezTo>
                <a:lnTo>
                  <a:pt x="6335" y="903"/>
                </a:lnTo>
                <a:cubicBezTo>
                  <a:pt x="6371" y="905"/>
                  <a:pt x="6410" y="905"/>
                  <a:pt x="6450" y="905"/>
                </a:cubicBezTo>
                <a:cubicBezTo>
                  <a:pt x="6684" y="905"/>
                  <a:pt x="6964" y="877"/>
                  <a:pt x="7227" y="877"/>
                </a:cubicBezTo>
                <a:cubicBezTo>
                  <a:pt x="7389" y="877"/>
                  <a:pt x="7545" y="888"/>
                  <a:pt x="7679" y="923"/>
                </a:cubicBezTo>
                <a:cubicBezTo>
                  <a:pt x="8310" y="1086"/>
                  <a:pt x="8819" y="2104"/>
                  <a:pt x="9308" y="2573"/>
                </a:cubicBezTo>
                <a:cubicBezTo>
                  <a:pt x="9396" y="2654"/>
                  <a:pt x="9493" y="2688"/>
                  <a:pt x="9588" y="2688"/>
                </a:cubicBezTo>
                <a:cubicBezTo>
                  <a:pt x="9776" y="2688"/>
                  <a:pt x="9953" y="2552"/>
                  <a:pt x="10021" y="2389"/>
                </a:cubicBezTo>
                <a:cubicBezTo>
                  <a:pt x="10265" y="2369"/>
                  <a:pt x="10489" y="2104"/>
                  <a:pt x="10326" y="1860"/>
                </a:cubicBezTo>
                <a:cubicBezTo>
                  <a:pt x="9899" y="1290"/>
                  <a:pt x="9247" y="943"/>
                  <a:pt x="8738" y="475"/>
                </a:cubicBezTo>
                <a:cubicBezTo>
                  <a:pt x="8656" y="353"/>
                  <a:pt x="8575" y="251"/>
                  <a:pt x="8453" y="169"/>
                </a:cubicBezTo>
                <a:cubicBezTo>
                  <a:pt x="8224" y="39"/>
                  <a:pt x="7889" y="0"/>
                  <a:pt x="7526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5"/>
          <p:cNvSpPr/>
          <p:nvPr/>
        </p:nvSpPr>
        <p:spPr>
          <a:xfrm>
            <a:off x="143977" y="252017"/>
            <a:ext cx="317632" cy="67676"/>
          </a:xfrm>
          <a:custGeom>
            <a:avLst/>
            <a:gdLst/>
            <a:ahLst/>
            <a:cxnLst/>
            <a:rect l="l" t="t" r="r" b="b"/>
            <a:pathLst>
              <a:path w="8473" h="1810" extrusionOk="0">
                <a:moveTo>
                  <a:pt x="4087" y="1"/>
                </a:moveTo>
                <a:cubicBezTo>
                  <a:pt x="3758" y="1"/>
                  <a:pt x="3637" y="552"/>
                  <a:pt x="3564" y="861"/>
                </a:cubicBezTo>
                <a:cubicBezTo>
                  <a:pt x="2974" y="902"/>
                  <a:pt x="2383" y="963"/>
                  <a:pt x="1772" y="1004"/>
                </a:cubicBezTo>
                <a:cubicBezTo>
                  <a:pt x="1161" y="1045"/>
                  <a:pt x="550" y="943"/>
                  <a:pt x="41" y="1330"/>
                </a:cubicBezTo>
                <a:cubicBezTo>
                  <a:pt x="0" y="1370"/>
                  <a:pt x="0" y="1452"/>
                  <a:pt x="41" y="1493"/>
                </a:cubicBezTo>
                <a:cubicBezTo>
                  <a:pt x="338" y="1753"/>
                  <a:pt x="688" y="1809"/>
                  <a:pt x="1054" y="1809"/>
                </a:cubicBezTo>
                <a:cubicBezTo>
                  <a:pt x="1290" y="1809"/>
                  <a:pt x="1532" y="1786"/>
                  <a:pt x="1772" y="1778"/>
                </a:cubicBezTo>
                <a:cubicBezTo>
                  <a:pt x="2546" y="1757"/>
                  <a:pt x="3320" y="1717"/>
                  <a:pt x="4073" y="1676"/>
                </a:cubicBezTo>
                <a:cubicBezTo>
                  <a:pt x="4460" y="1666"/>
                  <a:pt x="4847" y="1655"/>
                  <a:pt x="5232" y="1655"/>
                </a:cubicBezTo>
                <a:cubicBezTo>
                  <a:pt x="5616" y="1655"/>
                  <a:pt x="5998" y="1666"/>
                  <a:pt x="6375" y="1696"/>
                </a:cubicBezTo>
                <a:cubicBezTo>
                  <a:pt x="6748" y="1720"/>
                  <a:pt x="7135" y="1810"/>
                  <a:pt x="7500" y="1810"/>
                </a:cubicBezTo>
                <a:cubicBezTo>
                  <a:pt x="7773" y="1810"/>
                  <a:pt x="8034" y="1760"/>
                  <a:pt x="8269" y="1594"/>
                </a:cubicBezTo>
                <a:cubicBezTo>
                  <a:pt x="8432" y="1493"/>
                  <a:pt x="8472" y="1228"/>
                  <a:pt x="8289" y="1146"/>
                </a:cubicBezTo>
                <a:cubicBezTo>
                  <a:pt x="7719" y="861"/>
                  <a:pt x="7006" y="882"/>
                  <a:pt x="6375" y="841"/>
                </a:cubicBezTo>
                <a:cubicBezTo>
                  <a:pt x="5993" y="807"/>
                  <a:pt x="5606" y="792"/>
                  <a:pt x="5219" y="792"/>
                </a:cubicBezTo>
                <a:cubicBezTo>
                  <a:pt x="4904" y="792"/>
                  <a:pt x="4588" y="802"/>
                  <a:pt x="4277" y="821"/>
                </a:cubicBezTo>
                <a:cubicBezTo>
                  <a:pt x="4277" y="780"/>
                  <a:pt x="4297" y="739"/>
                  <a:pt x="4297" y="698"/>
                </a:cubicBezTo>
                <a:cubicBezTo>
                  <a:pt x="4297" y="637"/>
                  <a:pt x="4318" y="576"/>
                  <a:pt x="4318" y="495"/>
                </a:cubicBezTo>
                <a:cubicBezTo>
                  <a:pt x="4338" y="454"/>
                  <a:pt x="4318" y="332"/>
                  <a:pt x="4338" y="311"/>
                </a:cubicBezTo>
                <a:cubicBezTo>
                  <a:pt x="4399" y="189"/>
                  <a:pt x="4338" y="67"/>
                  <a:pt x="4216" y="26"/>
                </a:cubicBezTo>
                <a:cubicBezTo>
                  <a:pt x="4170" y="9"/>
                  <a:pt x="4127" y="1"/>
                  <a:pt x="408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5"/>
          <p:cNvSpPr/>
          <p:nvPr/>
        </p:nvSpPr>
        <p:spPr>
          <a:xfrm>
            <a:off x="157921" y="345418"/>
            <a:ext cx="385072" cy="80538"/>
          </a:xfrm>
          <a:custGeom>
            <a:avLst/>
            <a:gdLst/>
            <a:ahLst/>
            <a:cxnLst/>
            <a:rect l="l" t="t" r="r" b="b"/>
            <a:pathLst>
              <a:path w="10272" h="2154" extrusionOk="0">
                <a:moveTo>
                  <a:pt x="8457" y="0"/>
                </a:moveTo>
                <a:cubicBezTo>
                  <a:pt x="7925" y="0"/>
                  <a:pt x="7523" y="529"/>
                  <a:pt x="7184" y="1011"/>
                </a:cubicBezTo>
                <a:cubicBezTo>
                  <a:pt x="6916" y="558"/>
                  <a:pt x="6565" y="37"/>
                  <a:pt x="6142" y="37"/>
                </a:cubicBezTo>
                <a:cubicBezTo>
                  <a:pt x="6051" y="37"/>
                  <a:pt x="5957" y="61"/>
                  <a:pt x="5860" y="115"/>
                </a:cubicBezTo>
                <a:cubicBezTo>
                  <a:pt x="5555" y="278"/>
                  <a:pt x="5310" y="1113"/>
                  <a:pt x="5147" y="1153"/>
                </a:cubicBezTo>
                <a:cubicBezTo>
                  <a:pt x="5045" y="1153"/>
                  <a:pt x="4434" y="339"/>
                  <a:pt x="4190" y="196"/>
                </a:cubicBezTo>
                <a:cubicBezTo>
                  <a:pt x="4123" y="166"/>
                  <a:pt x="4058" y="153"/>
                  <a:pt x="3995" y="153"/>
                </a:cubicBezTo>
                <a:cubicBezTo>
                  <a:pt x="3887" y="153"/>
                  <a:pt x="3784" y="193"/>
                  <a:pt x="3681" y="257"/>
                </a:cubicBezTo>
                <a:cubicBezTo>
                  <a:pt x="3385" y="501"/>
                  <a:pt x="3283" y="952"/>
                  <a:pt x="2904" y="952"/>
                </a:cubicBezTo>
                <a:cubicBezTo>
                  <a:pt x="2839" y="952"/>
                  <a:pt x="2766" y="939"/>
                  <a:pt x="2683" y="909"/>
                </a:cubicBezTo>
                <a:cubicBezTo>
                  <a:pt x="2378" y="787"/>
                  <a:pt x="2174" y="359"/>
                  <a:pt x="1787" y="318"/>
                </a:cubicBezTo>
                <a:cubicBezTo>
                  <a:pt x="1775" y="318"/>
                  <a:pt x="1763" y="317"/>
                  <a:pt x="1751" y="317"/>
                </a:cubicBezTo>
                <a:cubicBezTo>
                  <a:pt x="1149" y="317"/>
                  <a:pt x="477" y="1304"/>
                  <a:pt x="137" y="1724"/>
                </a:cubicBezTo>
                <a:cubicBezTo>
                  <a:pt x="1" y="1894"/>
                  <a:pt x="193" y="2094"/>
                  <a:pt x="379" y="2094"/>
                </a:cubicBezTo>
                <a:cubicBezTo>
                  <a:pt x="415" y="2094"/>
                  <a:pt x="451" y="2086"/>
                  <a:pt x="484" y="2070"/>
                </a:cubicBezTo>
                <a:cubicBezTo>
                  <a:pt x="932" y="1825"/>
                  <a:pt x="1298" y="1418"/>
                  <a:pt x="1726" y="1153"/>
                </a:cubicBezTo>
                <a:cubicBezTo>
                  <a:pt x="2145" y="1458"/>
                  <a:pt x="2510" y="1976"/>
                  <a:pt x="3021" y="1976"/>
                </a:cubicBezTo>
                <a:cubicBezTo>
                  <a:pt x="3057" y="1976"/>
                  <a:pt x="3094" y="1973"/>
                  <a:pt x="3131" y="1968"/>
                </a:cubicBezTo>
                <a:cubicBezTo>
                  <a:pt x="3579" y="1886"/>
                  <a:pt x="3742" y="1438"/>
                  <a:pt x="4007" y="1092"/>
                </a:cubicBezTo>
                <a:cubicBezTo>
                  <a:pt x="4363" y="1488"/>
                  <a:pt x="4623" y="2133"/>
                  <a:pt x="5159" y="2133"/>
                </a:cubicBezTo>
                <a:cubicBezTo>
                  <a:pt x="5175" y="2133"/>
                  <a:pt x="5192" y="2132"/>
                  <a:pt x="5208" y="2131"/>
                </a:cubicBezTo>
                <a:cubicBezTo>
                  <a:pt x="5840" y="2090"/>
                  <a:pt x="5779" y="1214"/>
                  <a:pt x="6104" y="909"/>
                </a:cubicBezTo>
                <a:cubicBezTo>
                  <a:pt x="6369" y="1214"/>
                  <a:pt x="6573" y="1601"/>
                  <a:pt x="6797" y="1927"/>
                </a:cubicBezTo>
                <a:cubicBezTo>
                  <a:pt x="6885" y="2040"/>
                  <a:pt x="7042" y="2130"/>
                  <a:pt x="7188" y="2130"/>
                </a:cubicBezTo>
                <a:cubicBezTo>
                  <a:pt x="7279" y="2130"/>
                  <a:pt x="7366" y="2095"/>
                  <a:pt x="7428" y="2009"/>
                </a:cubicBezTo>
                <a:cubicBezTo>
                  <a:pt x="7675" y="1691"/>
                  <a:pt x="8045" y="976"/>
                  <a:pt x="8523" y="976"/>
                </a:cubicBezTo>
                <a:cubicBezTo>
                  <a:pt x="8597" y="976"/>
                  <a:pt x="8673" y="993"/>
                  <a:pt x="8752" y="1031"/>
                </a:cubicBezTo>
                <a:cubicBezTo>
                  <a:pt x="9098" y="1214"/>
                  <a:pt x="9343" y="1744"/>
                  <a:pt x="9607" y="2049"/>
                </a:cubicBezTo>
                <a:cubicBezTo>
                  <a:pt x="9669" y="2122"/>
                  <a:pt x="9750" y="2154"/>
                  <a:pt x="9832" y="2154"/>
                </a:cubicBezTo>
                <a:cubicBezTo>
                  <a:pt x="10046" y="2154"/>
                  <a:pt x="10272" y="1939"/>
                  <a:pt x="10198" y="1703"/>
                </a:cubicBezTo>
                <a:cubicBezTo>
                  <a:pt x="9994" y="1072"/>
                  <a:pt x="9383" y="217"/>
                  <a:pt x="8691" y="33"/>
                </a:cubicBezTo>
                <a:cubicBezTo>
                  <a:pt x="8610" y="11"/>
                  <a:pt x="8533" y="0"/>
                  <a:pt x="8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"/>
          <p:cNvSpPr/>
          <p:nvPr/>
        </p:nvSpPr>
        <p:spPr>
          <a:xfrm rot="10800000">
            <a:off x="202971" y="2128453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"/>
          <p:cNvSpPr/>
          <p:nvPr/>
        </p:nvSpPr>
        <p:spPr>
          <a:xfrm>
            <a:off x="136034" y="786231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5"/>
          <p:cNvSpPr/>
          <p:nvPr/>
        </p:nvSpPr>
        <p:spPr>
          <a:xfrm>
            <a:off x="137596" y="932064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"/>
          <p:cNvSpPr/>
          <p:nvPr/>
        </p:nvSpPr>
        <p:spPr>
          <a:xfrm>
            <a:off x="112758" y="1071436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5"/>
          <p:cNvSpPr/>
          <p:nvPr/>
        </p:nvSpPr>
        <p:spPr>
          <a:xfrm>
            <a:off x="151179" y="443113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5"/>
          <p:cNvSpPr/>
          <p:nvPr/>
        </p:nvSpPr>
        <p:spPr>
          <a:xfrm>
            <a:off x="184977" y="4269154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5"/>
          <p:cNvSpPr/>
          <p:nvPr/>
        </p:nvSpPr>
        <p:spPr>
          <a:xfrm>
            <a:off x="323073" y="4124238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"/>
          <p:cNvSpPr/>
          <p:nvPr/>
        </p:nvSpPr>
        <p:spPr>
          <a:xfrm>
            <a:off x="8526592" y="929325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5"/>
          <p:cNvSpPr/>
          <p:nvPr/>
        </p:nvSpPr>
        <p:spPr>
          <a:xfrm>
            <a:off x="8706870" y="1171675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"/>
          <p:cNvSpPr/>
          <p:nvPr/>
        </p:nvSpPr>
        <p:spPr>
          <a:xfrm>
            <a:off x="8592394" y="1082761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"/>
          <p:cNvSpPr/>
          <p:nvPr/>
        </p:nvSpPr>
        <p:spPr>
          <a:xfrm>
            <a:off x="8580936" y="2763097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"/>
          <p:cNvSpPr/>
          <p:nvPr/>
        </p:nvSpPr>
        <p:spPr>
          <a:xfrm>
            <a:off x="8734358" y="2760330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"/>
          <p:cNvSpPr/>
          <p:nvPr/>
        </p:nvSpPr>
        <p:spPr>
          <a:xfrm>
            <a:off x="8904610" y="2745150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"/>
          <p:cNvSpPr/>
          <p:nvPr/>
        </p:nvSpPr>
        <p:spPr>
          <a:xfrm>
            <a:off x="8582419" y="2936787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"/>
          <p:cNvSpPr/>
          <p:nvPr/>
        </p:nvSpPr>
        <p:spPr>
          <a:xfrm>
            <a:off x="8801752" y="2936964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5"/>
          <p:cNvSpPr/>
          <p:nvPr/>
        </p:nvSpPr>
        <p:spPr>
          <a:xfrm>
            <a:off x="8636908" y="3474472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5"/>
          <p:cNvSpPr/>
          <p:nvPr/>
        </p:nvSpPr>
        <p:spPr>
          <a:xfrm>
            <a:off x="8855799" y="3491102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"/>
          <p:cNvSpPr/>
          <p:nvPr/>
        </p:nvSpPr>
        <p:spPr>
          <a:xfrm>
            <a:off x="8521684" y="1980628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p6"/>
          <p:cNvSpPr/>
          <p:nvPr/>
        </p:nvSpPr>
        <p:spPr>
          <a:xfrm>
            <a:off x="149233" y="1284447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6"/>
          <p:cNvSpPr/>
          <p:nvPr/>
        </p:nvSpPr>
        <p:spPr>
          <a:xfrm>
            <a:off x="368124" y="1301077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6"/>
          <p:cNvSpPr/>
          <p:nvPr/>
        </p:nvSpPr>
        <p:spPr>
          <a:xfrm>
            <a:off x="389089" y="1444603"/>
            <a:ext cx="125613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6"/>
          <p:cNvSpPr/>
          <p:nvPr/>
        </p:nvSpPr>
        <p:spPr>
          <a:xfrm>
            <a:off x="126721" y="1470345"/>
            <a:ext cx="141448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6"/>
          <p:cNvSpPr/>
          <p:nvPr/>
        </p:nvSpPr>
        <p:spPr>
          <a:xfrm>
            <a:off x="123094" y="1644699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6"/>
          <p:cNvSpPr/>
          <p:nvPr/>
        </p:nvSpPr>
        <p:spPr>
          <a:xfrm>
            <a:off x="342427" y="1644876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6"/>
          <p:cNvSpPr/>
          <p:nvPr/>
        </p:nvSpPr>
        <p:spPr>
          <a:xfrm>
            <a:off x="8551189" y="4909851"/>
            <a:ext cx="420683" cy="113428"/>
          </a:xfrm>
          <a:custGeom>
            <a:avLst/>
            <a:gdLst/>
            <a:ahLst/>
            <a:cxnLst/>
            <a:rect l="l" t="t" r="r" b="b"/>
            <a:pathLst>
              <a:path w="9899" h="3343" extrusionOk="0">
                <a:moveTo>
                  <a:pt x="9389" y="874"/>
                </a:moveTo>
                <a:cubicBezTo>
                  <a:pt x="9389" y="1058"/>
                  <a:pt x="9369" y="1241"/>
                  <a:pt x="9369" y="1424"/>
                </a:cubicBezTo>
                <a:cubicBezTo>
                  <a:pt x="9348" y="1750"/>
                  <a:pt x="9287" y="2096"/>
                  <a:pt x="9328" y="2422"/>
                </a:cubicBezTo>
                <a:cubicBezTo>
                  <a:pt x="9010" y="2698"/>
                  <a:pt x="8538" y="2764"/>
                  <a:pt x="8055" y="2764"/>
                </a:cubicBezTo>
                <a:cubicBezTo>
                  <a:pt x="7610" y="2764"/>
                  <a:pt x="7154" y="2707"/>
                  <a:pt x="6803" y="2707"/>
                </a:cubicBezTo>
                <a:cubicBezTo>
                  <a:pt x="5947" y="2687"/>
                  <a:pt x="5112" y="2667"/>
                  <a:pt x="4257" y="2646"/>
                </a:cubicBezTo>
                <a:cubicBezTo>
                  <a:pt x="3422" y="2626"/>
                  <a:pt x="2587" y="2626"/>
                  <a:pt x="1772" y="2585"/>
                </a:cubicBezTo>
                <a:cubicBezTo>
                  <a:pt x="1548" y="2585"/>
                  <a:pt x="1324" y="2565"/>
                  <a:pt x="1121" y="2544"/>
                </a:cubicBezTo>
                <a:cubicBezTo>
                  <a:pt x="754" y="2544"/>
                  <a:pt x="611" y="2341"/>
                  <a:pt x="734" y="1913"/>
                </a:cubicBezTo>
                <a:cubicBezTo>
                  <a:pt x="713" y="1669"/>
                  <a:pt x="713" y="1424"/>
                  <a:pt x="693" y="1160"/>
                </a:cubicBezTo>
                <a:lnTo>
                  <a:pt x="693" y="1160"/>
                </a:lnTo>
                <a:cubicBezTo>
                  <a:pt x="1223" y="1787"/>
                  <a:pt x="2064" y="2133"/>
                  <a:pt x="2879" y="2133"/>
                </a:cubicBezTo>
                <a:cubicBezTo>
                  <a:pt x="3598" y="2133"/>
                  <a:pt x="4297" y="1864"/>
                  <a:pt x="4746" y="1282"/>
                </a:cubicBezTo>
                <a:cubicBezTo>
                  <a:pt x="5112" y="1893"/>
                  <a:pt x="5886" y="2137"/>
                  <a:pt x="6640" y="2219"/>
                </a:cubicBezTo>
                <a:cubicBezTo>
                  <a:pt x="6698" y="2223"/>
                  <a:pt x="6757" y="2225"/>
                  <a:pt x="6815" y="2225"/>
                </a:cubicBezTo>
                <a:cubicBezTo>
                  <a:pt x="7804" y="2225"/>
                  <a:pt x="8696" y="1586"/>
                  <a:pt x="9389" y="874"/>
                </a:cubicBezTo>
                <a:close/>
                <a:moveTo>
                  <a:pt x="9475" y="1"/>
                </a:moveTo>
                <a:cubicBezTo>
                  <a:pt x="9410" y="1"/>
                  <a:pt x="9344" y="30"/>
                  <a:pt x="9287" y="101"/>
                </a:cubicBezTo>
                <a:cubicBezTo>
                  <a:pt x="8778" y="671"/>
                  <a:pt x="8126" y="1343"/>
                  <a:pt x="7373" y="1567"/>
                </a:cubicBezTo>
                <a:cubicBezTo>
                  <a:pt x="7160" y="1634"/>
                  <a:pt x="6916" y="1669"/>
                  <a:pt x="6666" y="1669"/>
                </a:cubicBezTo>
                <a:cubicBezTo>
                  <a:pt x="6006" y="1669"/>
                  <a:pt x="5300" y="1426"/>
                  <a:pt x="4990" y="895"/>
                </a:cubicBezTo>
                <a:cubicBezTo>
                  <a:pt x="5010" y="834"/>
                  <a:pt x="5031" y="773"/>
                  <a:pt x="5051" y="732"/>
                </a:cubicBezTo>
                <a:cubicBezTo>
                  <a:pt x="5110" y="570"/>
                  <a:pt x="4967" y="451"/>
                  <a:pt x="4829" y="451"/>
                </a:cubicBezTo>
                <a:cubicBezTo>
                  <a:pt x="4776" y="451"/>
                  <a:pt x="4724" y="468"/>
                  <a:pt x="4685" y="508"/>
                </a:cubicBezTo>
                <a:cubicBezTo>
                  <a:pt x="4664" y="508"/>
                  <a:pt x="4664" y="528"/>
                  <a:pt x="4644" y="528"/>
                </a:cubicBezTo>
                <a:cubicBezTo>
                  <a:pt x="4603" y="549"/>
                  <a:pt x="4583" y="569"/>
                  <a:pt x="4562" y="610"/>
                </a:cubicBezTo>
                <a:cubicBezTo>
                  <a:pt x="4012" y="1139"/>
                  <a:pt x="3503" y="1608"/>
                  <a:pt x="2689" y="1608"/>
                </a:cubicBezTo>
                <a:cubicBezTo>
                  <a:pt x="2671" y="1608"/>
                  <a:pt x="2654" y="1608"/>
                  <a:pt x="2636" y="1608"/>
                </a:cubicBezTo>
                <a:cubicBezTo>
                  <a:pt x="1824" y="1608"/>
                  <a:pt x="1130" y="1147"/>
                  <a:pt x="632" y="549"/>
                </a:cubicBezTo>
                <a:cubicBezTo>
                  <a:pt x="604" y="510"/>
                  <a:pt x="570" y="493"/>
                  <a:pt x="536" y="493"/>
                </a:cubicBezTo>
                <a:cubicBezTo>
                  <a:pt x="447" y="493"/>
                  <a:pt x="358" y="608"/>
                  <a:pt x="387" y="711"/>
                </a:cubicBezTo>
                <a:cubicBezTo>
                  <a:pt x="265" y="1302"/>
                  <a:pt x="0" y="2646"/>
                  <a:pt x="673" y="2972"/>
                </a:cubicBezTo>
                <a:cubicBezTo>
                  <a:pt x="1059" y="3155"/>
                  <a:pt x="1670" y="3135"/>
                  <a:pt x="2098" y="3176"/>
                </a:cubicBezTo>
                <a:cubicBezTo>
                  <a:pt x="2811" y="3216"/>
                  <a:pt x="3524" y="3237"/>
                  <a:pt x="4257" y="3257"/>
                </a:cubicBezTo>
                <a:cubicBezTo>
                  <a:pt x="5470" y="3292"/>
                  <a:pt x="6698" y="3343"/>
                  <a:pt x="7916" y="3343"/>
                </a:cubicBezTo>
                <a:cubicBezTo>
                  <a:pt x="8108" y="3343"/>
                  <a:pt x="8301" y="3341"/>
                  <a:pt x="8493" y="3339"/>
                </a:cubicBezTo>
                <a:cubicBezTo>
                  <a:pt x="9104" y="3318"/>
                  <a:pt x="9898" y="3155"/>
                  <a:pt x="9776" y="2422"/>
                </a:cubicBezTo>
                <a:cubicBezTo>
                  <a:pt x="9878" y="2137"/>
                  <a:pt x="9837" y="1791"/>
                  <a:pt x="9857" y="1506"/>
                </a:cubicBezTo>
                <a:cubicBezTo>
                  <a:pt x="9857" y="1098"/>
                  <a:pt x="9857" y="711"/>
                  <a:pt x="9796" y="304"/>
                </a:cubicBezTo>
                <a:cubicBezTo>
                  <a:pt x="9796" y="284"/>
                  <a:pt x="9776" y="243"/>
                  <a:pt x="9756" y="223"/>
                </a:cubicBezTo>
                <a:cubicBezTo>
                  <a:pt x="9716" y="103"/>
                  <a:pt x="9598" y="1"/>
                  <a:pt x="947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6"/>
          <p:cNvSpPr/>
          <p:nvPr/>
        </p:nvSpPr>
        <p:spPr>
          <a:xfrm>
            <a:off x="8604801" y="3986614"/>
            <a:ext cx="127563" cy="138346"/>
          </a:xfrm>
          <a:custGeom>
            <a:avLst/>
            <a:gdLst/>
            <a:ahLst/>
            <a:cxnLst/>
            <a:rect l="l" t="t" r="r" b="b"/>
            <a:pathLst>
              <a:path w="3130" h="3395" extrusionOk="0">
                <a:moveTo>
                  <a:pt x="1690" y="982"/>
                </a:moveTo>
                <a:cubicBezTo>
                  <a:pt x="1690" y="982"/>
                  <a:pt x="1711" y="1002"/>
                  <a:pt x="1711" y="1002"/>
                </a:cubicBezTo>
                <a:cubicBezTo>
                  <a:pt x="1894" y="1165"/>
                  <a:pt x="2037" y="1450"/>
                  <a:pt x="2139" y="1654"/>
                </a:cubicBezTo>
                <a:cubicBezTo>
                  <a:pt x="2410" y="2254"/>
                  <a:pt x="2257" y="2799"/>
                  <a:pt x="1577" y="2799"/>
                </a:cubicBezTo>
                <a:cubicBezTo>
                  <a:pt x="1542" y="2799"/>
                  <a:pt x="1505" y="2797"/>
                  <a:pt x="1466" y="2794"/>
                </a:cubicBezTo>
                <a:cubicBezTo>
                  <a:pt x="1263" y="2774"/>
                  <a:pt x="957" y="2733"/>
                  <a:pt x="876" y="2489"/>
                </a:cubicBezTo>
                <a:cubicBezTo>
                  <a:pt x="794" y="2265"/>
                  <a:pt x="998" y="1959"/>
                  <a:pt x="1120" y="1756"/>
                </a:cubicBezTo>
                <a:cubicBezTo>
                  <a:pt x="1263" y="1491"/>
                  <a:pt x="1446" y="1206"/>
                  <a:pt x="1690" y="982"/>
                </a:cubicBezTo>
                <a:close/>
                <a:moveTo>
                  <a:pt x="1672" y="1"/>
                </a:moveTo>
                <a:cubicBezTo>
                  <a:pt x="1142" y="1"/>
                  <a:pt x="603" y="50"/>
                  <a:pt x="183" y="289"/>
                </a:cubicBezTo>
                <a:cubicBezTo>
                  <a:pt x="0" y="391"/>
                  <a:pt x="82" y="676"/>
                  <a:pt x="285" y="676"/>
                </a:cubicBezTo>
                <a:lnTo>
                  <a:pt x="367" y="676"/>
                </a:lnTo>
                <a:cubicBezTo>
                  <a:pt x="387" y="676"/>
                  <a:pt x="407" y="676"/>
                  <a:pt x="407" y="656"/>
                </a:cubicBezTo>
                <a:cubicBezTo>
                  <a:pt x="733" y="636"/>
                  <a:pt x="1039" y="636"/>
                  <a:pt x="1365" y="615"/>
                </a:cubicBezTo>
                <a:cubicBezTo>
                  <a:pt x="1365" y="615"/>
                  <a:pt x="1365" y="636"/>
                  <a:pt x="1365" y="636"/>
                </a:cubicBezTo>
                <a:cubicBezTo>
                  <a:pt x="917" y="941"/>
                  <a:pt x="591" y="1430"/>
                  <a:pt x="367" y="1939"/>
                </a:cubicBezTo>
                <a:cubicBezTo>
                  <a:pt x="61" y="2693"/>
                  <a:pt x="509" y="3263"/>
                  <a:pt x="1263" y="3365"/>
                </a:cubicBezTo>
                <a:cubicBezTo>
                  <a:pt x="1374" y="3384"/>
                  <a:pt x="1487" y="3394"/>
                  <a:pt x="1600" y="3394"/>
                </a:cubicBezTo>
                <a:cubicBezTo>
                  <a:pt x="2193" y="3394"/>
                  <a:pt x="2769" y="3115"/>
                  <a:pt x="2872" y="2448"/>
                </a:cubicBezTo>
                <a:cubicBezTo>
                  <a:pt x="2974" y="1878"/>
                  <a:pt x="2648" y="1063"/>
                  <a:pt x="2179" y="615"/>
                </a:cubicBezTo>
                <a:lnTo>
                  <a:pt x="2729" y="615"/>
                </a:lnTo>
                <a:cubicBezTo>
                  <a:pt x="2735" y="616"/>
                  <a:pt x="2742" y="616"/>
                  <a:pt x="2748" y="616"/>
                </a:cubicBezTo>
                <a:cubicBezTo>
                  <a:pt x="3117" y="616"/>
                  <a:pt x="3130" y="25"/>
                  <a:pt x="2729" y="25"/>
                </a:cubicBezTo>
                <a:cubicBezTo>
                  <a:pt x="2410" y="25"/>
                  <a:pt x="2043" y="1"/>
                  <a:pt x="167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"/>
          <p:cNvSpPr/>
          <p:nvPr/>
        </p:nvSpPr>
        <p:spPr>
          <a:xfrm>
            <a:off x="8767459" y="3963916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6"/>
          <p:cNvSpPr/>
          <p:nvPr/>
        </p:nvSpPr>
        <p:spPr>
          <a:xfrm>
            <a:off x="8653037" y="4796896"/>
            <a:ext cx="93677" cy="59132"/>
          </a:xfrm>
          <a:custGeom>
            <a:avLst/>
            <a:gdLst/>
            <a:ahLst/>
            <a:cxnLst/>
            <a:rect l="l" t="t" r="r" b="b"/>
            <a:pathLst>
              <a:path w="1874" h="1183" extrusionOk="0">
                <a:moveTo>
                  <a:pt x="1064" y="429"/>
                </a:moveTo>
                <a:cubicBezTo>
                  <a:pt x="1076" y="429"/>
                  <a:pt x="1088" y="430"/>
                  <a:pt x="1100" y="431"/>
                </a:cubicBezTo>
                <a:cubicBezTo>
                  <a:pt x="1263" y="452"/>
                  <a:pt x="1344" y="574"/>
                  <a:pt x="1385" y="716"/>
                </a:cubicBezTo>
                <a:cubicBezTo>
                  <a:pt x="1182" y="737"/>
                  <a:pt x="998" y="737"/>
                  <a:pt x="795" y="757"/>
                </a:cubicBezTo>
                <a:cubicBezTo>
                  <a:pt x="713" y="757"/>
                  <a:pt x="632" y="757"/>
                  <a:pt x="550" y="777"/>
                </a:cubicBezTo>
                <a:cubicBezTo>
                  <a:pt x="571" y="737"/>
                  <a:pt x="591" y="716"/>
                  <a:pt x="611" y="676"/>
                </a:cubicBezTo>
                <a:cubicBezTo>
                  <a:pt x="726" y="561"/>
                  <a:pt x="893" y="429"/>
                  <a:pt x="1064" y="429"/>
                </a:cubicBezTo>
                <a:close/>
                <a:moveTo>
                  <a:pt x="1085" y="1"/>
                </a:moveTo>
                <a:cubicBezTo>
                  <a:pt x="1063" y="1"/>
                  <a:pt x="1041" y="2"/>
                  <a:pt x="1019" y="3"/>
                </a:cubicBezTo>
                <a:cubicBezTo>
                  <a:pt x="591" y="24"/>
                  <a:pt x="143" y="390"/>
                  <a:pt x="41" y="818"/>
                </a:cubicBezTo>
                <a:cubicBezTo>
                  <a:pt x="21" y="859"/>
                  <a:pt x="21" y="900"/>
                  <a:pt x="41" y="920"/>
                </a:cubicBezTo>
                <a:cubicBezTo>
                  <a:pt x="0" y="1001"/>
                  <a:pt x="61" y="1103"/>
                  <a:pt x="143" y="1124"/>
                </a:cubicBezTo>
                <a:cubicBezTo>
                  <a:pt x="267" y="1169"/>
                  <a:pt x="397" y="1183"/>
                  <a:pt x="530" y="1183"/>
                </a:cubicBezTo>
                <a:cubicBezTo>
                  <a:pt x="637" y="1183"/>
                  <a:pt x="746" y="1173"/>
                  <a:pt x="856" y="1164"/>
                </a:cubicBezTo>
                <a:cubicBezTo>
                  <a:pt x="1120" y="1144"/>
                  <a:pt x="1385" y="1144"/>
                  <a:pt x="1650" y="1124"/>
                </a:cubicBezTo>
                <a:cubicBezTo>
                  <a:pt x="1792" y="1124"/>
                  <a:pt x="1874" y="1001"/>
                  <a:pt x="1854" y="859"/>
                </a:cubicBezTo>
                <a:cubicBezTo>
                  <a:pt x="1776" y="430"/>
                  <a:pt x="1567" y="1"/>
                  <a:pt x="108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6"/>
          <p:cNvSpPr/>
          <p:nvPr/>
        </p:nvSpPr>
        <p:spPr>
          <a:xfrm>
            <a:off x="8841344" y="4818390"/>
            <a:ext cx="91177" cy="53184"/>
          </a:xfrm>
          <a:custGeom>
            <a:avLst/>
            <a:gdLst/>
            <a:ahLst/>
            <a:cxnLst/>
            <a:rect l="l" t="t" r="r" b="b"/>
            <a:pathLst>
              <a:path w="1824" h="1064" extrusionOk="0">
                <a:moveTo>
                  <a:pt x="867" y="411"/>
                </a:moveTo>
                <a:cubicBezTo>
                  <a:pt x="1029" y="411"/>
                  <a:pt x="1133" y="502"/>
                  <a:pt x="1264" y="632"/>
                </a:cubicBezTo>
                <a:cubicBezTo>
                  <a:pt x="1223" y="612"/>
                  <a:pt x="1182" y="612"/>
                  <a:pt x="1141" y="612"/>
                </a:cubicBezTo>
                <a:cubicBezTo>
                  <a:pt x="1040" y="592"/>
                  <a:pt x="958" y="592"/>
                  <a:pt x="856" y="571"/>
                </a:cubicBezTo>
                <a:cubicBezTo>
                  <a:pt x="734" y="571"/>
                  <a:pt x="612" y="571"/>
                  <a:pt x="490" y="592"/>
                </a:cubicBezTo>
                <a:lnTo>
                  <a:pt x="469" y="592"/>
                </a:lnTo>
                <a:cubicBezTo>
                  <a:pt x="530" y="490"/>
                  <a:pt x="612" y="449"/>
                  <a:pt x="734" y="429"/>
                </a:cubicBezTo>
                <a:cubicBezTo>
                  <a:pt x="783" y="417"/>
                  <a:pt x="827" y="411"/>
                  <a:pt x="867" y="411"/>
                </a:cubicBezTo>
                <a:close/>
                <a:moveTo>
                  <a:pt x="780" y="0"/>
                </a:moveTo>
                <a:cubicBezTo>
                  <a:pt x="390" y="0"/>
                  <a:pt x="23" y="202"/>
                  <a:pt x="1" y="653"/>
                </a:cubicBezTo>
                <a:cubicBezTo>
                  <a:pt x="1" y="714"/>
                  <a:pt x="42" y="795"/>
                  <a:pt x="103" y="836"/>
                </a:cubicBezTo>
                <a:cubicBezTo>
                  <a:pt x="103" y="857"/>
                  <a:pt x="123" y="877"/>
                  <a:pt x="143" y="897"/>
                </a:cubicBezTo>
                <a:cubicBezTo>
                  <a:pt x="205" y="971"/>
                  <a:pt x="295" y="985"/>
                  <a:pt x="393" y="985"/>
                </a:cubicBezTo>
                <a:cubicBezTo>
                  <a:pt x="458" y="985"/>
                  <a:pt x="526" y="979"/>
                  <a:pt x="592" y="979"/>
                </a:cubicBezTo>
                <a:cubicBezTo>
                  <a:pt x="836" y="999"/>
                  <a:pt x="1080" y="1060"/>
                  <a:pt x="1325" y="1060"/>
                </a:cubicBezTo>
                <a:cubicBezTo>
                  <a:pt x="1344" y="1062"/>
                  <a:pt x="1362" y="1063"/>
                  <a:pt x="1380" y="1063"/>
                </a:cubicBezTo>
                <a:cubicBezTo>
                  <a:pt x="1723" y="1063"/>
                  <a:pt x="1824" y="699"/>
                  <a:pt x="1630" y="408"/>
                </a:cubicBezTo>
                <a:cubicBezTo>
                  <a:pt x="1462" y="146"/>
                  <a:pt x="1112" y="0"/>
                  <a:pt x="78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6"/>
          <p:cNvSpPr/>
          <p:nvPr/>
        </p:nvSpPr>
        <p:spPr>
          <a:xfrm>
            <a:off x="8526592" y="810550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6"/>
          <p:cNvSpPr/>
          <p:nvPr/>
        </p:nvSpPr>
        <p:spPr>
          <a:xfrm>
            <a:off x="8538249" y="67655"/>
            <a:ext cx="483927" cy="80408"/>
          </a:xfrm>
          <a:custGeom>
            <a:avLst/>
            <a:gdLst/>
            <a:ahLst/>
            <a:cxnLst/>
            <a:rect l="l" t="t" r="r" b="b"/>
            <a:pathLst>
              <a:path w="12704" h="2103" extrusionOk="0">
                <a:moveTo>
                  <a:pt x="10719" y="1"/>
                </a:moveTo>
                <a:cubicBezTo>
                  <a:pt x="10479" y="1"/>
                  <a:pt x="10231" y="86"/>
                  <a:pt x="9975" y="294"/>
                </a:cubicBezTo>
                <a:cubicBezTo>
                  <a:pt x="9785" y="457"/>
                  <a:pt x="9758" y="584"/>
                  <a:pt x="9646" y="584"/>
                </a:cubicBezTo>
                <a:cubicBezTo>
                  <a:pt x="9590" y="584"/>
                  <a:pt x="9513" y="552"/>
                  <a:pt x="9384" y="477"/>
                </a:cubicBezTo>
                <a:cubicBezTo>
                  <a:pt x="9180" y="355"/>
                  <a:pt x="9079" y="172"/>
                  <a:pt x="8834" y="90"/>
                </a:cubicBezTo>
                <a:cubicBezTo>
                  <a:pt x="8747" y="66"/>
                  <a:pt x="8670" y="55"/>
                  <a:pt x="8600" y="55"/>
                </a:cubicBezTo>
                <a:cubicBezTo>
                  <a:pt x="8201" y="55"/>
                  <a:pt x="8061" y="411"/>
                  <a:pt x="7714" y="620"/>
                </a:cubicBezTo>
                <a:cubicBezTo>
                  <a:pt x="7567" y="713"/>
                  <a:pt x="7422" y="749"/>
                  <a:pt x="7277" y="749"/>
                </a:cubicBezTo>
                <a:cubicBezTo>
                  <a:pt x="6795" y="749"/>
                  <a:pt x="6321" y="349"/>
                  <a:pt x="5806" y="349"/>
                </a:cubicBezTo>
                <a:cubicBezTo>
                  <a:pt x="5770" y="349"/>
                  <a:pt x="5734" y="351"/>
                  <a:pt x="5698" y="355"/>
                </a:cubicBezTo>
                <a:cubicBezTo>
                  <a:pt x="5392" y="375"/>
                  <a:pt x="5148" y="498"/>
                  <a:pt x="4924" y="681"/>
                </a:cubicBezTo>
                <a:cubicBezTo>
                  <a:pt x="4680" y="844"/>
                  <a:pt x="4476" y="1210"/>
                  <a:pt x="4171" y="1251"/>
                </a:cubicBezTo>
                <a:cubicBezTo>
                  <a:pt x="4158" y="1253"/>
                  <a:pt x="4145" y="1253"/>
                  <a:pt x="4131" y="1253"/>
                </a:cubicBezTo>
                <a:cubicBezTo>
                  <a:pt x="3783" y="1253"/>
                  <a:pt x="3018" y="778"/>
                  <a:pt x="2725" y="660"/>
                </a:cubicBezTo>
                <a:cubicBezTo>
                  <a:pt x="2542" y="594"/>
                  <a:pt x="2359" y="527"/>
                  <a:pt x="2154" y="527"/>
                </a:cubicBezTo>
                <a:cubicBezTo>
                  <a:pt x="2108" y="527"/>
                  <a:pt x="2060" y="531"/>
                  <a:pt x="2012" y="538"/>
                </a:cubicBezTo>
                <a:cubicBezTo>
                  <a:pt x="1340" y="640"/>
                  <a:pt x="647" y="1353"/>
                  <a:pt x="159" y="1781"/>
                </a:cubicBezTo>
                <a:cubicBezTo>
                  <a:pt x="0" y="1904"/>
                  <a:pt x="145" y="2102"/>
                  <a:pt x="306" y="2102"/>
                </a:cubicBezTo>
                <a:cubicBezTo>
                  <a:pt x="331" y="2102"/>
                  <a:pt x="357" y="2097"/>
                  <a:pt x="383" y="2086"/>
                </a:cubicBezTo>
                <a:cubicBezTo>
                  <a:pt x="769" y="1882"/>
                  <a:pt x="1136" y="1597"/>
                  <a:pt x="1523" y="1414"/>
                </a:cubicBezTo>
                <a:cubicBezTo>
                  <a:pt x="1772" y="1306"/>
                  <a:pt x="1956" y="1259"/>
                  <a:pt x="2126" y="1259"/>
                </a:cubicBezTo>
                <a:cubicBezTo>
                  <a:pt x="2374" y="1259"/>
                  <a:pt x="2590" y="1359"/>
                  <a:pt x="2928" y="1516"/>
                </a:cubicBezTo>
                <a:cubicBezTo>
                  <a:pt x="3290" y="1687"/>
                  <a:pt x="3829" y="2072"/>
                  <a:pt x="4280" y="2072"/>
                </a:cubicBezTo>
                <a:cubicBezTo>
                  <a:pt x="4312" y="2072"/>
                  <a:pt x="4343" y="2070"/>
                  <a:pt x="4374" y="2066"/>
                </a:cubicBezTo>
                <a:cubicBezTo>
                  <a:pt x="5041" y="1992"/>
                  <a:pt x="5135" y="1143"/>
                  <a:pt x="5836" y="1143"/>
                </a:cubicBezTo>
                <a:cubicBezTo>
                  <a:pt x="5906" y="1143"/>
                  <a:pt x="5982" y="1151"/>
                  <a:pt x="6065" y="1170"/>
                </a:cubicBezTo>
                <a:cubicBezTo>
                  <a:pt x="6522" y="1269"/>
                  <a:pt x="6862" y="1659"/>
                  <a:pt x="7370" y="1659"/>
                </a:cubicBezTo>
                <a:cubicBezTo>
                  <a:pt x="7383" y="1659"/>
                  <a:pt x="7396" y="1659"/>
                  <a:pt x="7409" y="1658"/>
                </a:cubicBezTo>
                <a:cubicBezTo>
                  <a:pt x="7877" y="1618"/>
                  <a:pt x="7979" y="1312"/>
                  <a:pt x="8305" y="1088"/>
                </a:cubicBezTo>
                <a:cubicBezTo>
                  <a:pt x="8425" y="1007"/>
                  <a:pt x="8528" y="974"/>
                  <a:pt x="8621" y="974"/>
                </a:cubicBezTo>
                <a:cubicBezTo>
                  <a:pt x="8970" y="974"/>
                  <a:pt x="9179" y="1431"/>
                  <a:pt x="9629" y="1495"/>
                </a:cubicBezTo>
                <a:cubicBezTo>
                  <a:pt x="9661" y="1499"/>
                  <a:pt x="9691" y="1500"/>
                  <a:pt x="9720" y="1500"/>
                </a:cubicBezTo>
                <a:cubicBezTo>
                  <a:pt x="10053" y="1500"/>
                  <a:pt x="10155" y="1290"/>
                  <a:pt x="10362" y="1027"/>
                </a:cubicBezTo>
                <a:cubicBezTo>
                  <a:pt x="10547" y="806"/>
                  <a:pt x="10691" y="715"/>
                  <a:pt x="10832" y="715"/>
                </a:cubicBezTo>
                <a:cubicBezTo>
                  <a:pt x="11016" y="715"/>
                  <a:pt x="11196" y="869"/>
                  <a:pt x="11461" y="1088"/>
                </a:cubicBezTo>
                <a:cubicBezTo>
                  <a:pt x="11706" y="1292"/>
                  <a:pt x="11869" y="1495"/>
                  <a:pt x="12133" y="1658"/>
                </a:cubicBezTo>
                <a:cubicBezTo>
                  <a:pt x="12182" y="1689"/>
                  <a:pt x="12231" y="1703"/>
                  <a:pt x="12279" y="1703"/>
                </a:cubicBezTo>
                <a:cubicBezTo>
                  <a:pt x="12512" y="1703"/>
                  <a:pt x="12703" y="1376"/>
                  <a:pt x="12500" y="1190"/>
                </a:cubicBezTo>
                <a:cubicBezTo>
                  <a:pt x="12004" y="679"/>
                  <a:pt x="11397" y="1"/>
                  <a:pt x="1071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6"/>
          <p:cNvSpPr/>
          <p:nvPr/>
        </p:nvSpPr>
        <p:spPr>
          <a:xfrm>
            <a:off x="8571430" y="618221"/>
            <a:ext cx="402981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6"/>
          <p:cNvSpPr/>
          <p:nvPr/>
        </p:nvSpPr>
        <p:spPr>
          <a:xfrm>
            <a:off x="8681602" y="274437"/>
            <a:ext cx="159836" cy="291657"/>
          </a:xfrm>
          <a:custGeom>
            <a:avLst/>
            <a:gdLst/>
            <a:ahLst/>
            <a:cxnLst/>
            <a:rect l="l" t="t" r="r" b="b"/>
            <a:pathLst>
              <a:path w="4196" h="7628" extrusionOk="0">
                <a:moveTo>
                  <a:pt x="1181" y="1321"/>
                </a:moveTo>
                <a:cubicBezTo>
                  <a:pt x="1161" y="1831"/>
                  <a:pt x="1161" y="2319"/>
                  <a:pt x="1141" y="2828"/>
                </a:cubicBezTo>
                <a:cubicBezTo>
                  <a:pt x="1100" y="2279"/>
                  <a:pt x="1100" y="1647"/>
                  <a:pt x="1181" y="1321"/>
                </a:cubicBezTo>
                <a:close/>
                <a:moveTo>
                  <a:pt x="1515" y="1"/>
                </a:moveTo>
                <a:cubicBezTo>
                  <a:pt x="1451" y="1"/>
                  <a:pt x="1391" y="27"/>
                  <a:pt x="1365" y="79"/>
                </a:cubicBezTo>
                <a:cubicBezTo>
                  <a:pt x="550" y="120"/>
                  <a:pt x="346" y="2014"/>
                  <a:pt x="265" y="2523"/>
                </a:cubicBezTo>
                <a:cubicBezTo>
                  <a:pt x="0" y="4132"/>
                  <a:pt x="41" y="5822"/>
                  <a:pt x="428" y="7411"/>
                </a:cubicBezTo>
                <a:cubicBezTo>
                  <a:pt x="462" y="7548"/>
                  <a:pt x="599" y="7627"/>
                  <a:pt x="735" y="7627"/>
                </a:cubicBezTo>
                <a:cubicBezTo>
                  <a:pt x="840" y="7627"/>
                  <a:pt x="945" y="7579"/>
                  <a:pt x="998" y="7472"/>
                </a:cubicBezTo>
                <a:cubicBezTo>
                  <a:pt x="1397" y="6719"/>
                  <a:pt x="2075" y="6361"/>
                  <a:pt x="2838" y="6361"/>
                </a:cubicBezTo>
                <a:cubicBezTo>
                  <a:pt x="3086" y="6361"/>
                  <a:pt x="3344" y="6399"/>
                  <a:pt x="3605" y="6474"/>
                </a:cubicBezTo>
                <a:cubicBezTo>
                  <a:pt x="3634" y="6479"/>
                  <a:pt x="3660" y="6481"/>
                  <a:pt x="3685" y="6481"/>
                </a:cubicBezTo>
                <a:cubicBezTo>
                  <a:pt x="3764" y="6481"/>
                  <a:pt x="3823" y="6455"/>
                  <a:pt x="3870" y="6392"/>
                </a:cubicBezTo>
                <a:cubicBezTo>
                  <a:pt x="4053" y="6372"/>
                  <a:pt x="4196" y="6168"/>
                  <a:pt x="4094" y="5944"/>
                </a:cubicBezTo>
                <a:cubicBezTo>
                  <a:pt x="3157" y="4050"/>
                  <a:pt x="2424" y="2136"/>
                  <a:pt x="1731" y="140"/>
                </a:cubicBezTo>
                <a:cubicBezTo>
                  <a:pt x="1696" y="47"/>
                  <a:pt x="1602" y="1"/>
                  <a:pt x="151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6"/>
          <p:cNvSpPr/>
          <p:nvPr/>
        </p:nvSpPr>
        <p:spPr>
          <a:xfrm>
            <a:off x="8573754" y="134218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6"/>
          <p:cNvSpPr/>
          <p:nvPr/>
        </p:nvSpPr>
        <p:spPr>
          <a:xfrm>
            <a:off x="8554364" y="1619019"/>
            <a:ext cx="158122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6"/>
          <p:cNvSpPr/>
          <p:nvPr/>
        </p:nvSpPr>
        <p:spPr>
          <a:xfrm>
            <a:off x="8546592" y="1790165"/>
            <a:ext cx="205623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6"/>
          <p:cNvSpPr/>
          <p:nvPr/>
        </p:nvSpPr>
        <p:spPr>
          <a:xfrm>
            <a:off x="8803393" y="1581318"/>
            <a:ext cx="135038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"/>
          <p:cNvSpPr/>
          <p:nvPr/>
        </p:nvSpPr>
        <p:spPr>
          <a:xfrm>
            <a:off x="8572357" y="3153024"/>
            <a:ext cx="389534" cy="113979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64" y="0"/>
                </a:moveTo>
                <a:cubicBezTo>
                  <a:pt x="8932" y="0"/>
                  <a:pt x="8800" y="16"/>
                  <a:pt x="8676" y="46"/>
                </a:cubicBezTo>
                <a:cubicBezTo>
                  <a:pt x="8187" y="168"/>
                  <a:pt x="8045" y="433"/>
                  <a:pt x="7658" y="698"/>
                </a:cubicBezTo>
                <a:cubicBezTo>
                  <a:pt x="7537" y="785"/>
                  <a:pt x="7421" y="814"/>
                  <a:pt x="7303" y="814"/>
                </a:cubicBezTo>
                <a:cubicBezTo>
                  <a:pt x="7063" y="814"/>
                  <a:pt x="6818" y="691"/>
                  <a:pt x="6517" y="677"/>
                </a:cubicBezTo>
                <a:cubicBezTo>
                  <a:pt x="6456" y="675"/>
                  <a:pt x="6395" y="674"/>
                  <a:pt x="6333" y="674"/>
                </a:cubicBezTo>
                <a:cubicBezTo>
                  <a:pt x="5702" y="674"/>
                  <a:pt x="5071" y="764"/>
                  <a:pt x="4440" y="820"/>
                </a:cubicBezTo>
                <a:cubicBezTo>
                  <a:pt x="4114" y="860"/>
                  <a:pt x="3768" y="901"/>
                  <a:pt x="3422" y="901"/>
                </a:cubicBezTo>
                <a:cubicBezTo>
                  <a:pt x="2668" y="901"/>
                  <a:pt x="2342" y="840"/>
                  <a:pt x="2078" y="127"/>
                </a:cubicBezTo>
                <a:cubicBezTo>
                  <a:pt x="2058" y="69"/>
                  <a:pt x="2005" y="38"/>
                  <a:pt x="1956" y="38"/>
                </a:cubicBezTo>
                <a:cubicBezTo>
                  <a:pt x="1903" y="38"/>
                  <a:pt x="1854" y="74"/>
                  <a:pt x="1854" y="148"/>
                </a:cubicBezTo>
                <a:cubicBezTo>
                  <a:pt x="1854" y="290"/>
                  <a:pt x="1874" y="453"/>
                  <a:pt x="1915" y="596"/>
                </a:cubicBezTo>
                <a:cubicBezTo>
                  <a:pt x="1874" y="596"/>
                  <a:pt x="1874" y="636"/>
                  <a:pt x="1874" y="677"/>
                </a:cubicBezTo>
                <a:cubicBezTo>
                  <a:pt x="1854" y="759"/>
                  <a:pt x="1854" y="840"/>
                  <a:pt x="1854" y="942"/>
                </a:cubicBezTo>
                <a:cubicBezTo>
                  <a:pt x="1487" y="983"/>
                  <a:pt x="1120" y="1125"/>
                  <a:pt x="795" y="1370"/>
                </a:cubicBezTo>
                <a:cubicBezTo>
                  <a:pt x="387" y="1695"/>
                  <a:pt x="0" y="2306"/>
                  <a:pt x="489" y="2734"/>
                </a:cubicBezTo>
                <a:cubicBezTo>
                  <a:pt x="693" y="2917"/>
                  <a:pt x="978" y="2981"/>
                  <a:pt x="1290" y="2981"/>
                </a:cubicBezTo>
                <a:cubicBezTo>
                  <a:pt x="1880" y="2981"/>
                  <a:pt x="2568" y="2753"/>
                  <a:pt x="2994" y="2673"/>
                </a:cubicBezTo>
                <a:cubicBezTo>
                  <a:pt x="4009" y="2476"/>
                  <a:pt x="5035" y="2189"/>
                  <a:pt x="6056" y="2189"/>
                </a:cubicBezTo>
                <a:cubicBezTo>
                  <a:pt x="6408" y="2189"/>
                  <a:pt x="6758" y="2223"/>
                  <a:pt x="7108" y="2306"/>
                </a:cubicBezTo>
                <a:cubicBezTo>
                  <a:pt x="7141" y="2312"/>
                  <a:pt x="7170" y="2314"/>
                  <a:pt x="7198" y="2314"/>
                </a:cubicBezTo>
                <a:cubicBezTo>
                  <a:pt x="7274" y="2314"/>
                  <a:pt x="7333" y="2295"/>
                  <a:pt x="7393" y="2266"/>
                </a:cubicBezTo>
                <a:cubicBezTo>
                  <a:pt x="7434" y="2266"/>
                  <a:pt x="7474" y="2266"/>
                  <a:pt x="7495" y="2286"/>
                </a:cubicBezTo>
                <a:cubicBezTo>
                  <a:pt x="7536" y="2286"/>
                  <a:pt x="7576" y="2286"/>
                  <a:pt x="7597" y="2306"/>
                </a:cubicBezTo>
                <a:cubicBezTo>
                  <a:pt x="7576" y="2367"/>
                  <a:pt x="7556" y="2408"/>
                  <a:pt x="7536" y="2469"/>
                </a:cubicBezTo>
                <a:cubicBezTo>
                  <a:pt x="7470" y="2683"/>
                  <a:pt x="7669" y="2870"/>
                  <a:pt x="7867" y="2870"/>
                </a:cubicBezTo>
                <a:cubicBezTo>
                  <a:pt x="7914" y="2870"/>
                  <a:pt x="7961" y="2859"/>
                  <a:pt x="8004" y="2836"/>
                </a:cubicBezTo>
                <a:cubicBezTo>
                  <a:pt x="8656" y="2469"/>
                  <a:pt x="10061" y="1858"/>
                  <a:pt x="10142" y="983"/>
                </a:cubicBezTo>
                <a:cubicBezTo>
                  <a:pt x="10225" y="302"/>
                  <a:pt x="9645" y="0"/>
                  <a:pt x="906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"/>
          <p:cNvSpPr/>
          <p:nvPr/>
        </p:nvSpPr>
        <p:spPr>
          <a:xfrm>
            <a:off x="121824" y="1875492"/>
            <a:ext cx="383347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6"/>
          <p:cNvSpPr/>
          <p:nvPr/>
        </p:nvSpPr>
        <p:spPr>
          <a:xfrm>
            <a:off x="8608814" y="3278592"/>
            <a:ext cx="389991" cy="124608"/>
          </a:xfrm>
          <a:custGeom>
            <a:avLst/>
            <a:gdLst/>
            <a:ahLst/>
            <a:cxnLst/>
            <a:rect l="l" t="t" r="r" b="b"/>
            <a:pathLst>
              <a:path w="10238" h="3259" extrusionOk="0">
                <a:moveTo>
                  <a:pt x="7665" y="0"/>
                </a:moveTo>
                <a:cubicBezTo>
                  <a:pt x="7575" y="0"/>
                  <a:pt x="7487" y="51"/>
                  <a:pt x="7475" y="163"/>
                </a:cubicBezTo>
                <a:cubicBezTo>
                  <a:pt x="7393" y="591"/>
                  <a:pt x="8025" y="977"/>
                  <a:pt x="8371" y="1242"/>
                </a:cubicBezTo>
                <a:cubicBezTo>
                  <a:pt x="8249" y="1303"/>
                  <a:pt x="8147" y="1364"/>
                  <a:pt x="8065" y="1426"/>
                </a:cubicBezTo>
                <a:cubicBezTo>
                  <a:pt x="7597" y="1731"/>
                  <a:pt x="7190" y="2118"/>
                  <a:pt x="6701" y="2362"/>
                </a:cubicBezTo>
                <a:cubicBezTo>
                  <a:pt x="6202" y="2087"/>
                  <a:pt x="5484" y="1986"/>
                  <a:pt x="4905" y="1986"/>
                </a:cubicBezTo>
                <a:cubicBezTo>
                  <a:pt x="4799" y="1986"/>
                  <a:pt x="4698" y="1989"/>
                  <a:pt x="4603" y="1996"/>
                </a:cubicBezTo>
                <a:cubicBezTo>
                  <a:pt x="4216" y="1996"/>
                  <a:pt x="3727" y="2036"/>
                  <a:pt x="3340" y="2159"/>
                </a:cubicBezTo>
                <a:cubicBezTo>
                  <a:pt x="3116" y="2220"/>
                  <a:pt x="2953" y="2383"/>
                  <a:pt x="2770" y="2505"/>
                </a:cubicBezTo>
                <a:cubicBezTo>
                  <a:pt x="2477" y="2505"/>
                  <a:pt x="2184" y="2557"/>
                  <a:pt x="1890" y="2557"/>
                </a:cubicBezTo>
                <a:cubicBezTo>
                  <a:pt x="1817" y="2557"/>
                  <a:pt x="1744" y="2554"/>
                  <a:pt x="1670" y="2546"/>
                </a:cubicBezTo>
                <a:cubicBezTo>
                  <a:pt x="1426" y="2505"/>
                  <a:pt x="1161" y="2464"/>
                  <a:pt x="937" y="2322"/>
                </a:cubicBezTo>
                <a:cubicBezTo>
                  <a:pt x="713" y="2159"/>
                  <a:pt x="673" y="1914"/>
                  <a:pt x="550" y="1690"/>
                </a:cubicBezTo>
                <a:cubicBezTo>
                  <a:pt x="520" y="1650"/>
                  <a:pt x="474" y="1629"/>
                  <a:pt x="428" y="1629"/>
                </a:cubicBezTo>
                <a:cubicBezTo>
                  <a:pt x="382" y="1629"/>
                  <a:pt x="336" y="1650"/>
                  <a:pt x="306" y="1690"/>
                </a:cubicBezTo>
                <a:cubicBezTo>
                  <a:pt x="0" y="2240"/>
                  <a:pt x="550" y="2749"/>
                  <a:pt x="1019" y="2933"/>
                </a:cubicBezTo>
                <a:cubicBezTo>
                  <a:pt x="1311" y="3046"/>
                  <a:pt x="1707" y="3134"/>
                  <a:pt x="2092" y="3134"/>
                </a:cubicBezTo>
                <a:cubicBezTo>
                  <a:pt x="2191" y="3134"/>
                  <a:pt x="2288" y="3128"/>
                  <a:pt x="2383" y="3116"/>
                </a:cubicBezTo>
                <a:cubicBezTo>
                  <a:pt x="2465" y="3128"/>
                  <a:pt x="2551" y="3133"/>
                  <a:pt x="2639" y="3133"/>
                </a:cubicBezTo>
                <a:cubicBezTo>
                  <a:pt x="2834" y="3133"/>
                  <a:pt x="3036" y="3110"/>
                  <a:pt x="3218" y="3095"/>
                </a:cubicBezTo>
                <a:cubicBezTo>
                  <a:pt x="3900" y="3207"/>
                  <a:pt x="4627" y="3258"/>
                  <a:pt x="5336" y="3258"/>
                </a:cubicBezTo>
                <a:cubicBezTo>
                  <a:pt x="5791" y="3258"/>
                  <a:pt x="6238" y="3237"/>
                  <a:pt x="6660" y="3197"/>
                </a:cubicBezTo>
                <a:cubicBezTo>
                  <a:pt x="6721" y="3197"/>
                  <a:pt x="6762" y="3177"/>
                  <a:pt x="6803" y="3157"/>
                </a:cubicBezTo>
                <a:cubicBezTo>
                  <a:pt x="6945" y="3136"/>
                  <a:pt x="7088" y="3075"/>
                  <a:pt x="7169" y="3034"/>
                </a:cubicBezTo>
                <a:cubicBezTo>
                  <a:pt x="7475" y="2871"/>
                  <a:pt x="7699" y="2586"/>
                  <a:pt x="7923" y="2342"/>
                </a:cubicBezTo>
                <a:cubicBezTo>
                  <a:pt x="7963" y="2301"/>
                  <a:pt x="8004" y="2240"/>
                  <a:pt x="8045" y="2199"/>
                </a:cubicBezTo>
                <a:cubicBezTo>
                  <a:pt x="8086" y="2179"/>
                  <a:pt x="8147" y="2138"/>
                  <a:pt x="8187" y="2098"/>
                </a:cubicBezTo>
                <a:cubicBezTo>
                  <a:pt x="8371" y="1955"/>
                  <a:pt x="8554" y="1833"/>
                  <a:pt x="8758" y="1731"/>
                </a:cubicBezTo>
                <a:cubicBezTo>
                  <a:pt x="8778" y="1711"/>
                  <a:pt x="8798" y="1711"/>
                  <a:pt x="8839" y="1690"/>
                </a:cubicBezTo>
                <a:cubicBezTo>
                  <a:pt x="8921" y="1772"/>
                  <a:pt x="9022" y="1833"/>
                  <a:pt x="9104" y="1874"/>
                </a:cubicBezTo>
                <a:cubicBezTo>
                  <a:pt x="9227" y="1911"/>
                  <a:pt x="9368" y="1927"/>
                  <a:pt x="9507" y="1927"/>
                </a:cubicBezTo>
                <a:cubicBezTo>
                  <a:pt x="9669" y="1927"/>
                  <a:pt x="9828" y="1906"/>
                  <a:pt x="9959" y="1874"/>
                </a:cubicBezTo>
                <a:cubicBezTo>
                  <a:pt x="10224" y="1812"/>
                  <a:pt x="10183" y="1466"/>
                  <a:pt x="9959" y="1385"/>
                </a:cubicBezTo>
                <a:cubicBezTo>
                  <a:pt x="9796" y="1324"/>
                  <a:pt x="9633" y="1344"/>
                  <a:pt x="9470" y="1303"/>
                </a:cubicBezTo>
                <a:cubicBezTo>
                  <a:pt x="9552" y="1201"/>
                  <a:pt x="9654" y="1100"/>
                  <a:pt x="9735" y="998"/>
                </a:cubicBezTo>
                <a:cubicBezTo>
                  <a:pt x="9919" y="774"/>
                  <a:pt x="10041" y="550"/>
                  <a:pt x="10163" y="285"/>
                </a:cubicBezTo>
                <a:cubicBezTo>
                  <a:pt x="10238" y="165"/>
                  <a:pt x="10147" y="56"/>
                  <a:pt x="10037" y="56"/>
                </a:cubicBezTo>
                <a:cubicBezTo>
                  <a:pt x="9998" y="56"/>
                  <a:pt x="9956" y="70"/>
                  <a:pt x="9919" y="102"/>
                </a:cubicBezTo>
                <a:cubicBezTo>
                  <a:pt x="9694" y="265"/>
                  <a:pt x="9491" y="407"/>
                  <a:pt x="9287" y="611"/>
                </a:cubicBezTo>
                <a:cubicBezTo>
                  <a:pt x="9185" y="733"/>
                  <a:pt x="9063" y="855"/>
                  <a:pt x="8941" y="977"/>
                </a:cubicBezTo>
                <a:cubicBezTo>
                  <a:pt x="8900" y="937"/>
                  <a:pt x="8860" y="896"/>
                  <a:pt x="8819" y="855"/>
                </a:cubicBezTo>
                <a:cubicBezTo>
                  <a:pt x="8493" y="591"/>
                  <a:pt x="8126" y="346"/>
                  <a:pt x="7821" y="61"/>
                </a:cubicBezTo>
                <a:cubicBezTo>
                  <a:pt x="7781" y="21"/>
                  <a:pt x="7723" y="0"/>
                  <a:pt x="766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6"/>
          <p:cNvSpPr/>
          <p:nvPr/>
        </p:nvSpPr>
        <p:spPr>
          <a:xfrm>
            <a:off x="8849184" y="3650709"/>
            <a:ext cx="128029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6"/>
          <p:cNvSpPr/>
          <p:nvPr/>
        </p:nvSpPr>
        <p:spPr>
          <a:xfrm>
            <a:off x="8614783" y="3733184"/>
            <a:ext cx="143647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6"/>
          <p:cNvSpPr/>
          <p:nvPr/>
        </p:nvSpPr>
        <p:spPr>
          <a:xfrm>
            <a:off x="8855698" y="2341954"/>
            <a:ext cx="135914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6"/>
          <p:cNvSpPr/>
          <p:nvPr/>
        </p:nvSpPr>
        <p:spPr>
          <a:xfrm>
            <a:off x="8571582" y="2332433"/>
            <a:ext cx="194005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6"/>
          <p:cNvSpPr/>
          <p:nvPr/>
        </p:nvSpPr>
        <p:spPr>
          <a:xfrm>
            <a:off x="8633488" y="2513865"/>
            <a:ext cx="15054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6"/>
          <p:cNvSpPr/>
          <p:nvPr/>
        </p:nvSpPr>
        <p:spPr>
          <a:xfrm>
            <a:off x="8604802" y="2152879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"/>
          <p:cNvSpPr/>
          <p:nvPr/>
        </p:nvSpPr>
        <p:spPr>
          <a:xfrm>
            <a:off x="8821760" y="2007963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6"/>
          <p:cNvSpPr/>
          <p:nvPr/>
        </p:nvSpPr>
        <p:spPr>
          <a:xfrm>
            <a:off x="150836" y="3973072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6"/>
          <p:cNvSpPr/>
          <p:nvPr/>
        </p:nvSpPr>
        <p:spPr>
          <a:xfrm>
            <a:off x="304258" y="3970305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6"/>
          <p:cNvSpPr/>
          <p:nvPr/>
        </p:nvSpPr>
        <p:spPr>
          <a:xfrm>
            <a:off x="474510" y="3955125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6"/>
          <p:cNvSpPr/>
          <p:nvPr/>
        </p:nvSpPr>
        <p:spPr>
          <a:xfrm>
            <a:off x="164593" y="4642839"/>
            <a:ext cx="64928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6"/>
          <p:cNvSpPr/>
          <p:nvPr/>
        </p:nvSpPr>
        <p:spPr>
          <a:xfrm>
            <a:off x="334807" y="4638278"/>
            <a:ext cx="61892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6"/>
          <p:cNvSpPr/>
          <p:nvPr/>
        </p:nvSpPr>
        <p:spPr>
          <a:xfrm>
            <a:off x="489016" y="4637156"/>
            <a:ext cx="54244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6"/>
          <p:cNvSpPr/>
          <p:nvPr/>
        </p:nvSpPr>
        <p:spPr>
          <a:xfrm>
            <a:off x="8576459" y="4286656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6"/>
          <p:cNvSpPr/>
          <p:nvPr/>
        </p:nvSpPr>
        <p:spPr>
          <a:xfrm>
            <a:off x="8578021" y="4432489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6"/>
          <p:cNvSpPr/>
          <p:nvPr/>
        </p:nvSpPr>
        <p:spPr>
          <a:xfrm>
            <a:off x="8553183" y="4571861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6"/>
          <p:cNvSpPr/>
          <p:nvPr/>
        </p:nvSpPr>
        <p:spPr>
          <a:xfrm>
            <a:off x="155409" y="4766002"/>
            <a:ext cx="378699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6"/>
          <p:cNvSpPr/>
          <p:nvPr/>
        </p:nvSpPr>
        <p:spPr>
          <a:xfrm>
            <a:off x="247770" y="2556962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6"/>
          <p:cNvSpPr/>
          <p:nvPr/>
        </p:nvSpPr>
        <p:spPr>
          <a:xfrm>
            <a:off x="133294" y="2468049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"/>
          <p:cNvSpPr/>
          <p:nvPr/>
        </p:nvSpPr>
        <p:spPr>
          <a:xfrm>
            <a:off x="184422" y="2658588"/>
            <a:ext cx="342073" cy="115273"/>
          </a:xfrm>
          <a:custGeom>
            <a:avLst/>
            <a:gdLst/>
            <a:ahLst/>
            <a:cxnLst/>
            <a:rect l="l" t="t" r="r" b="b"/>
            <a:pathLst>
              <a:path w="9125" h="3083" extrusionOk="0">
                <a:moveTo>
                  <a:pt x="4149" y="0"/>
                </a:moveTo>
                <a:cubicBezTo>
                  <a:pt x="3808" y="0"/>
                  <a:pt x="3470" y="220"/>
                  <a:pt x="3178" y="404"/>
                </a:cubicBezTo>
                <a:cubicBezTo>
                  <a:pt x="2770" y="649"/>
                  <a:pt x="2139" y="975"/>
                  <a:pt x="1874" y="1362"/>
                </a:cubicBezTo>
                <a:cubicBezTo>
                  <a:pt x="1833" y="1443"/>
                  <a:pt x="1813" y="1504"/>
                  <a:pt x="1793" y="1565"/>
                </a:cubicBezTo>
                <a:cubicBezTo>
                  <a:pt x="1630" y="1565"/>
                  <a:pt x="1465" y="1564"/>
                  <a:pt x="1300" y="1564"/>
                </a:cubicBezTo>
                <a:cubicBezTo>
                  <a:pt x="888" y="1564"/>
                  <a:pt x="475" y="1574"/>
                  <a:pt x="82" y="1647"/>
                </a:cubicBezTo>
                <a:cubicBezTo>
                  <a:pt x="1" y="1647"/>
                  <a:pt x="1" y="1769"/>
                  <a:pt x="62" y="1810"/>
                </a:cubicBezTo>
                <a:cubicBezTo>
                  <a:pt x="612" y="2135"/>
                  <a:pt x="1263" y="2197"/>
                  <a:pt x="1915" y="2197"/>
                </a:cubicBezTo>
                <a:cubicBezTo>
                  <a:pt x="2214" y="2682"/>
                  <a:pt x="2890" y="3082"/>
                  <a:pt x="3361" y="3082"/>
                </a:cubicBezTo>
                <a:cubicBezTo>
                  <a:pt x="3403" y="3082"/>
                  <a:pt x="3444" y="3079"/>
                  <a:pt x="3483" y="3072"/>
                </a:cubicBezTo>
                <a:cubicBezTo>
                  <a:pt x="3687" y="3031"/>
                  <a:pt x="3707" y="2787"/>
                  <a:pt x="3585" y="2665"/>
                </a:cubicBezTo>
                <a:cubicBezTo>
                  <a:pt x="3381" y="2421"/>
                  <a:pt x="3076" y="2339"/>
                  <a:pt x="2811" y="2156"/>
                </a:cubicBezTo>
                <a:cubicBezTo>
                  <a:pt x="3911" y="2095"/>
                  <a:pt x="4990" y="2034"/>
                  <a:pt x="6069" y="1911"/>
                </a:cubicBezTo>
                <a:cubicBezTo>
                  <a:pt x="6131" y="2156"/>
                  <a:pt x="6334" y="2380"/>
                  <a:pt x="6558" y="2482"/>
                </a:cubicBezTo>
                <a:cubicBezTo>
                  <a:pt x="6947" y="2676"/>
                  <a:pt x="7405" y="2767"/>
                  <a:pt x="7859" y="2767"/>
                </a:cubicBezTo>
                <a:cubicBezTo>
                  <a:pt x="8214" y="2767"/>
                  <a:pt x="8567" y="2711"/>
                  <a:pt x="8880" y="2604"/>
                </a:cubicBezTo>
                <a:cubicBezTo>
                  <a:pt x="9002" y="2563"/>
                  <a:pt x="9124" y="2441"/>
                  <a:pt x="9104" y="2298"/>
                </a:cubicBezTo>
                <a:cubicBezTo>
                  <a:pt x="9104" y="2237"/>
                  <a:pt x="9104" y="2176"/>
                  <a:pt x="9063" y="2135"/>
                </a:cubicBezTo>
                <a:cubicBezTo>
                  <a:pt x="9012" y="2015"/>
                  <a:pt x="8888" y="1968"/>
                  <a:pt x="8765" y="1968"/>
                </a:cubicBezTo>
                <a:cubicBezTo>
                  <a:pt x="8742" y="1968"/>
                  <a:pt x="8719" y="1969"/>
                  <a:pt x="8697" y="1972"/>
                </a:cubicBezTo>
                <a:cubicBezTo>
                  <a:pt x="8379" y="2036"/>
                  <a:pt x="8061" y="2087"/>
                  <a:pt x="7733" y="2087"/>
                </a:cubicBezTo>
                <a:cubicBezTo>
                  <a:pt x="7641" y="2087"/>
                  <a:pt x="7548" y="2083"/>
                  <a:pt x="7454" y="2074"/>
                </a:cubicBezTo>
                <a:cubicBezTo>
                  <a:pt x="7006" y="2034"/>
                  <a:pt x="6762" y="1972"/>
                  <a:pt x="6619" y="1626"/>
                </a:cubicBezTo>
                <a:cubicBezTo>
                  <a:pt x="6762" y="1586"/>
                  <a:pt x="6925" y="1545"/>
                  <a:pt x="7067" y="1504"/>
                </a:cubicBezTo>
                <a:cubicBezTo>
                  <a:pt x="7393" y="1443"/>
                  <a:pt x="7780" y="1504"/>
                  <a:pt x="8065" y="1341"/>
                </a:cubicBezTo>
                <a:cubicBezTo>
                  <a:pt x="8188" y="1280"/>
                  <a:pt x="8167" y="1137"/>
                  <a:pt x="8065" y="1056"/>
                </a:cubicBezTo>
                <a:cubicBezTo>
                  <a:pt x="7942" y="968"/>
                  <a:pt x="7787" y="937"/>
                  <a:pt x="7626" y="937"/>
                </a:cubicBezTo>
                <a:cubicBezTo>
                  <a:pt x="7415" y="937"/>
                  <a:pt x="7191" y="990"/>
                  <a:pt x="7006" y="1036"/>
                </a:cubicBezTo>
                <a:cubicBezTo>
                  <a:pt x="6762" y="1097"/>
                  <a:pt x="6497" y="1178"/>
                  <a:pt x="6294" y="1321"/>
                </a:cubicBezTo>
                <a:cubicBezTo>
                  <a:pt x="6253" y="1300"/>
                  <a:pt x="6232" y="1300"/>
                  <a:pt x="6192" y="1300"/>
                </a:cubicBezTo>
                <a:cubicBezTo>
                  <a:pt x="5092" y="1341"/>
                  <a:pt x="3972" y="1463"/>
                  <a:pt x="2872" y="1545"/>
                </a:cubicBezTo>
                <a:cubicBezTo>
                  <a:pt x="2791" y="1565"/>
                  <a:pt x="2730" y="1565"/>
                  <a:pt x="2648" y="1565"/>
                </a:cubicBezTo>
                <a:cubicBezTo>
                  <a:pt x="2730" y="1443"/>
                  <a:pt x="2872" y="1382"/>
                  <a:pt x="2994" y="1300"/>
                </a:cubicBezTo>
                <a:cubicBezTo>
                  <a:pt x="3259" y="1117"/>
                  <a:pt x="3503" y="913"/>
                  <a:pt x="3789" y="751"/>
                </a:cubicBezTo>
                <a:cubicBezTo>
                  <a:pt x="4033" y="608"/>
                  <a:pt x="4318" y="527"/>
                  <a:pt x="4522" y="323"/>
                </a:cubicBezTo>
                <a:cubicBezTo>
                  <a:pt x="4583" y="241"/>
                  <a:pt x="4583" y="119"/>
                  <a:pt x="4481" y="78"/>
                </a:cubicBezTo>
                <a:cubicBezTo>
                  <a:pt x="4371" y="24"/>
                  <a:pt x="4260" y="0"/>
                  <a:pt x="414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6"/>
          <p:cNvSpPr/>
          <p:nvPr/>
        </p:nvSpPr>
        <p:spPr>
          <a:xfrm>
            <a:off x="158483" y="2330341"/>
            <a:ext cx="39362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6"/>
          <p:cNvSpPr/>
          <p:nvPr/>
        </p:nvSpPr>
        <p:spPr>
          <a:xfrm>
            <a:off x="333271" y="2342568"/>
            <a:ext cx="38987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6"/>
          <p:cNvSpPr/>
          <p:nvPr/>
        </p:nvSpPr>
        <p:spPr>
          <a:xfrm>
            <a:off x="476797" y="2337296"/>
            <a:ext cx="465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"/>
          <p:cNvSpPr/>
          <p:nvPr/>
        </p:nvSpPr>
        <p:spPr>
          <a:xfrm>
            <a:off x="234838" y="2906484"/>
            <a:ext cx="256527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6"/>
          <p:cNvSpPr/>
          <p:nvPr/>
        </p:nvSpPr>
        <p:spPr>
          <a:xfrm>
            <a:off x="161444" y="3157782"/>
            <a:ext cx="356806" cy="95195"/>
          </a:xfrm>
          <a:custGeom>
            <a:avLst/>
            <a:gdLst/>
            <a:ahLst/>
            <a:cxnLst/>
            <a:rect l="l" t="t" r="r" b="b"/>
            <a:pathLst>
              <a:path w="9518" h="2546" extrusionOk="0">
                <a:moveTo>
                  <a:pt x="8366" y="1"/>
                </a:moveTo>
                <a:cubicBezTo>
                  <a:pt x="7967" y="1"/>
                  <a:pt x="7627" y="497"/>
                  <a:pt x="7395" y="902"/>
                </a:cubicBezTo>
                <a:cubicBezTo>
                  <a:pt x="7171" y="678"/>
                  <a:pt x="6947" y="434"/>
                  <a:pt x="6744" y="189"/>
                </a:cubicBezTo>
                <a:cubicBezTo>
                  <a:pt x="6685" y="121"/>
                  <a:pt x="6598" y="90"/>
                  <a:pt x="6510" y="90"/>
                </a:cubicBezTo>
                <a:cubicBezTo>
                  <a:pt x="6415" y="90"/>
                  <a:pt x="6318" y="126"/>
                  <a:pt x="6255" y="189"/>
                </a:cubicBezTo>
                <a:cubicBezTo>
                  <a:pt x="6173" y="291"/>
                  <a:pt x="5542" y="1167"/>
                  <a:pt x="5481" y="1167"/>
                </a:cubicBezTo>
                <a:cubicBezTo>
                  <a:pt x="5480" y="1167"/>
                  <a:pt x="5478" y="1167"/>
                  <a:pt x="5477" y="1167"/>
                </a:cubicBezTo>
                <a:cubicBezTo>
                  <a:pt x="5345" y="1167"/>
                  <a:pt x="4726" y="249"/>
                  <a:pt x="4626" y="128"/>
                </a:cubicBezTo>
                <a:cubicBezTo>
                  <a:pt x="4572" y="59"/>
                  <a:pt x="4498" y="30"/>
                  <a:pt x="4421" y="30"/>
                </a:cubicBezTo>
                <a:cubicBezTo>
                  <a:pt x="4294" y="30"/>
                  <a:pt x="4159" y="108"/>
                  <a:pt x="4096" y="209"/>
                </a:cubicBezTo>
                <a:cubicBezTo>
                  <a:pt x="3811" y="596"/>
                  <a:pt x="3546" y="1004"/>
                  <a:pt x="3261" y="1411"/>
                </a:cubicBezTo>
                <a:cubicBezTo>
                  <a:pt x="2855" y="1024"/>
                  <a:pt x="2320" y="490"/>
                  <a:pt x="1848" y="490"/>
                </a:cubicBezTo>
                <a:cubicBezTo>
                  <a:pt x="1823" y="490"/>
                  <a:pt x="1799" y="492"/>
                  <a:pt x="1774" y="495"/>
                </a:cubicBezTo>
                <a:cubicBezTo>
                  <a:pt x="1163" y="596"/>
                  <a:pt x="471" y="1717"/>
                  <a:pt x="125" y="2185"/>
                </a:cubicBezTo>
                <a:cubicBezTo>
                  <a:pt x="0" y="2371"/>
                  <a:pt x="184" y="2546"/>
                  <a:pt x="369" y="2546"/>
                </a:cubicBezTo>
                <a:cubicBezTo>
                  <a:pt x="426" y="2546"/>
                  <a:pt x="484" y="2529"/>
                  <a:pt x="532" y="2490"/>
                </a:cubicBezTo>
                <a:cubicBezTo>
                  <a:pt x="858" y="2185"/>
                  <a:pt x="1306" y="1452"/>
                  <a:pt x="1713" y="1268"/>
                </a:cubicBezTo>
                <a:cubicBezTo>
                  <a:pt x="1750" y="1253"/>
                  <a:pt x="1788" y="1246"/>
                  <a:pt x="1828" y="1246"/>
                </a:cubicBezTo>
                <a:cubicBezTo>
                  <a:pt x="2219" y="1246"/>
                  <a:pt x="2782" y="1906"/>
                  <a:pt x="3078" y="2165"/>
                </a:cubicBezTo>
                <a:cubicBezTo>
                  <a:pt x="3156" y="2225"/>
                  <a:pt x="3241" y="2256"/>
                  <a:pt x="3323" y="2256"/>
                </a:cubicBezTo>
                <a:cubicBezTo>
                  <a:pt x="3434" y="2256"/>
                  <a:pt x="3537" y="2200"/>
                  <a:pt x="3607" y="2083"/>
                </a:cubicBezTo>
                <a:cubicBezTo>
                  <a:pt x="3872" y="1717"/>
                  <a:pt x="4137" y="1330"/>
                  <a:pt x="4402" y="963"/>
                </a:cubicBezTo>
                <a:cubicBezTo>
                  <a:pt x="4666" y="1350"/>
                  <a:pt x="5033" y="1859"/>
                  <a:pt x="5420" y="1879"/>
                </a:cubicBezTo>
                <a:cubicBezTo>
                  <a:pt x="5427" y="1880"/>
                  <a:pt x="5435" y="1880"/>
                  <a:pt x="5443" y="1880"/>
                </a:cubicBezTo>
                <a:cubicBezTo>
                  <a:pt x="5842" y="1880"/>
                  <a:pt x="6220" y="1363"/>
                  <a:pt x="6520" y="963"/>
                </a:cubicBezTo>
                <a:cubicBezTo>
                  <a:pt x="6744" y="1228"/>
                  <a:pt x="6988" y="1472"/>
                  <a:pt x="7232" y="1717"/>
                </a:cubicBezTo>
                <a:cubicBezTo>
                  <a:pt x="7302" y="1777"/>
                  <a:pt x="7390" y="1808"/>
                  <a:pt x="7477" y="1808"/>
                </a:cubicBezTo>
                <a:cubicBezTo>
                  <a:pt x="7595" y="1808"/>
                  <a:pt x="7712" y="1752"/>
                  <a:pt x="7782" y="1635"/>
                </a:cubicBezTo>
                <a:cubicBezTo>
                  <a:pt x="7883" y="1454"/>
                  <a:pt x="8360" y="699"/>
                  <a:pt x="8333" y="678"/>
                </a:cubicBezTo>
                <a:lnTo>
                  <a:pt x="8333" y="678"/>
                </a:lnTo>
                <a:cubicBezTo>
                  <a:pt x="8418" y="709"/>
                  <a:pt x="8842" y="1656"/>
                  <a:pt x="8943" y="1778"/>
                </a:cubicBezTo>
                <a:cubicBezTo>
                  <a:pt x="9001" y="1865"/>
                  <a:pt x="9096" y="1906"/>
                  <a:pt x="9190" y="1906"/>
                </a:cubicBezTo>
                <a:cubicBezTo>
                  <a:pt x="9356" y="1906"/>
                  <a:pt x="9518" y="1776"/>
                  <a:pt x="9452" y="1554"/>
                </a:cubicBezTo>
                <a:cubicBezTo>
                  <a:pt x="9310" y="1126"/>
                  <a:pt x="8984" y="87"/>
                  <a:pt x="8434" y="6"/>
                </a:cubicBezTo>
                <a:cubicBezTo>
                  <a:pt x="8411" y="3"/>
                  <a:pt x="8388" y="1"/>
                  <a:pt x="83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6"/>
          <p:cNvSpPr/>
          <p:nvPr/>
        </p:nvSpPr>
        <p:spPr>
          <a:xfrm>
            <a:off x="175201" y="3257539"/>
            <a:ext cx="348934" cy="105776"/>
          </a:xfrm>
          <a:custGeom>
            <a:avLst/>
            <a:gdLst/>
            <a:ahLst/>
            <a:cxnLst/>
            <a:rect l="l" t="t" r="r" b="b"/>
            <a:pathLst>
              <a:path w="9308" h="2829" extrusionOk="0">
                <a:moveTo>
                  <a:pt x="8090" y="1"/>
                </a:moveTo>
                <a:cubicBezTo>
                  <a:pt x="8069" y="1"/>
                  <a:pt x="8047" y="2"/>
                  <a:pt x="8026" y="6"/>
                </a:cubicBezTo>
                <a:cubicBezTo>
                  <a:pt x="7660" y="128"/>
                  <a:pt x="7436" y="515"/>
                  <a:pt x="7252" y="902"/>
                </a:cubicBezTo>
                <a:cubicBezTo>
                  <a:pt x="7028" y="474"/>
                  <a:pt x="6723" y="67"/>
                  <a:pt x="6295" y="67"/>
                </a:cubicBezTo>
                <a:cubicBezTo>
                  <a:pt x="5745" y="87"/>
                  <a:pt x="5440" y="780"/>
                  <a:pt x="5216" y="1329"/>
                </a:cubicBezTo>
                <a:cubicBezTo>
                  <a:pt x="4971" y="1044"/>
                  <a:pt x="4747" y="719"/>
                  <a:pt x="4523" y="393"/>
                </a:cubicBezTo>
                <a:cubicBezTo>
                  <a:pt x="4449" y="286"/>
                  <a:pt x="4324" y="224"/>
                  <a:pt x="4202" y="224"/>
                </a:cubicBezTo>
                <a:cubicBezTo>
                  <a:pt x="4090" y="224"/>
                  <a:pt x="3980" y="276"/>
                  <a:pt x="3912" y="393"/>
                </a:cubicBezTo>
                <a:cubicBezTo>
                  <a:pt x="3729" y="780"/>
                  <a:pt x="3525" y="1146"/>
                  <a:pt x="3322" y="1513"/>
                </a:cubicBezTo>
                <a:cubicBezTo>
                  <a:pt x="3261" y="1635"/>
                  <a:pt x="3200" y="1757"/>
                  <a:pt x="3138" y="1900"/>
                </a:cubicBezTo>
                <a:cubicBezTo>
                  <a:pt x="2833" y="1533"/>
                  <a:pt x="2344" y="943"/>
                  <a:pt x="1998" y="861"/>
                </a:cubicBezTo>
                <a:cubicBezTo>
                  <a:pt x="1958" y="852"/>
                  <a:pt x="1917" y="847"/>
                  <a:pt x="1875" y="847"/>
                </a:cubicBezTo>
                <a:cubicBezTo>
                  <a:pt x="1201" y="847"/>
                  <a:pt x="371" y="2031"/>
                  <a:pt x="84" y="2511"/>
                </a:cubicBezTo>
                <a:cubicBezTo>
                  <a:pt x="1" y="2643"/>
                  <a:pt x="133" y="2829"/>
                  <a:pt x="273" y="2829"/>
                </a:cubicBezTo>
                <a:cubicBezTo>
                  <a:pt x="305" y="2829"/>
                  <a:pt x="338" y="2819"/>
                  <a:pt x="369" y="2796"/>
                </a:cubicBezTo>
                <a:cubicBezTo>
                  <a:pt x="613" y="2613"/>
                  <a:pt x="817" y="2409"/>
                  <a:pt x="1041" y="2185"/>
                </a:cubicBezTo>
                <a:cubicBezTo>
                  <a:pt x="1163" y="2083"/>
                  <a:pt x="1489" y="1635"/>
                  <a:pt x="1672" y="1615"/>
                </a:cubicBezTo>
                <a:cubicBezTo>
                  <a:pt x="1701" y="1610"/>
                  <a:pt x="1728" y="1607"/>
                  <a:pt x="1755" y="1607"/>
                </a:cubicBezTo>
                <a:cubicBezTo>
                  <a:pt x="2285" y="1607"/>
                  <a:pt x="2510" y="2519"/>
                  <a:pt x="2976" y="2674"/>
                </a:cubicBezTo>
                <a:cubicBezTo>
                  <a:pt x="3050" y="2701"/>
                  <a:pt x="3118" y="2714"/>
                  <a:pt x="3182" y="2714"/>
                </a:cubicBezTo>
                <a:cubicBezTo>
                  <a:pt x="3310" y="2714"/>
                  <a:pt x="3424" y="2660"/>
                  <a:pt x="3546" y="2551"/>
                </a:cubicBezTo>
                <a:cubicBezTo>
                  <a:pt x="3851" y="2266"/>
                  <a:pt x="4075" y="1737"/>
                  <a:pt x="4279" y="1268"/>
                </a:cubicBezTo>
                <a:cubicBezTo>
                  <a:pt x="4523" y="1615"/>
                  <a:pt x="4788" y="1940"/>
                  <a:pt x="5073" y="2246"/>
                </a:cubicBezTo>
                <a:cubicBezTo>
                  <a:pt x="5137" y="2318"/>
                  <a:pt x="5236" y="2355"/>
                  <a:pt x="5334" y="2355"/>
                </a:cubicBezTo>
                <a:cubicBezTo>
                  <a:pt x="5457" y="2355"/>
                  <a:pt x="5578" y="2298"/>
                  <a:pt x="5623" y="2185"/>
                </a:cubicBezTo>
                <a:cubicBezTo>
                  <a:pt x="5725" y="1940"/>
                  <a:pt x="6030" y="983"/>
                  <a:pt x="6254" y="902"/>
                </a:cubicBezTo>
                <a:cubicBezTo>
                  <a:pt x="6264" y="898"/>
                  <a:pt x="6275" y="896"/>
                  <a:pt x="6285" y="896"/>
                </a:cubicBezTo>
                <a:cubicBezTo>
                  <a:pt x="6495" y="896"/>
                  <a:pt x="6852" y="1626"/>
                  <a:pt x="6988" y="1859"/>
                </a:cubicBezTo>
                <a:cubicBezTo>
                  <a:pt x="7062" y="1965"/>
                  <a:pt x="7192" y="2027"/>
                  <a:pt x="7317" y="2027"/>
                </a:cubicBezTo>
                <a:cubicBezTo>
                  <a:pt x="7431" y="2027"/>
                  <a:pt x="7540" y="1976"/>
                  <a:pt x="7599" y="1859"/>
                </a:cubicBezTo>
                <a:lnTo>
                  <a:pt x="7945" y="1146"/>
                </a:lnTo>
                <a:cubicBezTo>
                  <a:pt x="8006" y="1044"/>
                  <a:pt x="8047" y="963"/>
                  <a:pt x="8087" y="861"/>
                </a:cubicBezTo>
                <a:cubicBezTo>
                  <a:pt x="8134" y="768"/>
                  <a:pt x="8159" y="722"/>
                  <a:pt x="8165" y="722"/>
                </a:cubicBezTo>
                <a:cubicBezTo>
                  <a:pt x="8172" y="722"/>
                  <a:pt x="8152" y="789"/>
                  <a:pt x="8108" y="922"/>
                </a:cubicBezTo>
                <a:cubicBezTo>
                  <a:pt x="8332" y="1289"/>
                  <a:pt x="8495" y="1635"/>
                  <a:pt x="8780" y="1961"/>
                </a:cubicBezTo>
                <a:cubicBezTo>
                  <a:pt x="8829" y="2016"/>
                  <a:pt x="8893" y="2040"/>
                  <a:pt x="8957" y="2040"/>
                </a:cubicBezTo>
                <a:cubicBezTo>
                  <a:pt x="9129" y="2040"/>
                  <a:pt x="9307" y="1869"/>
                  <a:pt x="9248" y="1676"/>
                </a:cubicBezTo>
                <a:cubicBezTo>
                  <a:pt x="9085" y="1126"/>
                  <a:pt x="8780" y="515"/>
                  <a:pt x="8372" y="108"/>
                </a:cubicBezTo>
                <a:cubicBezTo>
                  <a:pt x="8305" y="40"/>
                  <a:pt x="8196" y="1"/>
                  <a:pt x="80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6"/>
          <p:cNvSpPr/>
          <p:nvPr/>
        </p:nvSpPr>
        <p:spPr>
          <a:xfrm>
            <a:off x="180598" y="3377187"/>
            <a:ext cx="366028" cy="98485"/>
          </a:xfrm>
          <a:custGeom>
            <a:avLst/>
            <a:gdLst/>
            <a:ahLst/>
            <a:cxnLst/>
            <a:rect l="l" t="t" r="r" b="b"/>
            <a:pathLst>
              <a:path w="9764" h="2634" extrusionOk="0">
                <a:moveTo>
                  <a:pt x="6255" y="0"/>
                </a:moveTo>
                <a:cubicBezTo>
                  <a:pt x="6235" y="0"/>
                  <a:pt x="6214" y="1"/>
                  <a:pt x="6192" y="3"/>
                </a:cubicBezTo>
                <a:cubicBezTo>
                  <a:pt x="5520" y="64"/>
                  <a:pt x="5316" y="920"/>
                  <a:pt x="5011" y="1449"/>
                </a:cubicBezTo>
                <a:cubicBezTo>
                  <a:pt x="4726" y="1164"/>
                  <a:pt x="4440" y="472"/>
                  <a:pt x="4298" y="247"/>
                </a:cubicBezTo>
                <a:cubicBezTo>
                  <a:pt x="4220" y="131"/>
                  <a:pt x="4110" y="79"/>
                  <a:pt x="3998" y="79"/>
                </a:cubicBezTo>
                <a:cubicBezTo>
                  <a:pt x="3876" y="79"/>
                  <a:pt x="3752" y="141"/>
                  <a:pt x="3667" y="247"/>
                </a:cubicBezTo>
                <a:cubicBezTo>
                  <a:pt x="3320" y="716"/>
                  <a:pt x="3056" y="1205"/>
                  <a:pt x="2832" y="1714"/>
                </a:cubicBezTo>
                <a:cubicBezTo>
                  <a:pt x="2445" y="1368"/>
                  <a:pt x="2078" y="981"/>
                  <a:pt x="1711" y="573"/>
                </a:cubicBezTo>
                <a:cubicBezTo>
                  <a:pt x="1658" y="530"/>
                  <a:pt x="1581" y="504"/>
                  <a:pt x="1509" y="504"/>
                </a:cubicBezTo>
                <a:cubicBezTo>
                  <a:pt x="1445" y="504"/>
                  <a:pt x="1383" y="525"/>
                  <a:pt x="1345" y="573"/>
                </a:cubicBezTo>
                <a:cubicBezTo>
                  <a:pt x="876" y="1082"/>
                  <a:pt x="388" y="1612"/>
                  <a:pt x="62" y="2223"/>
                </a:cubicBezTo>
                <a:cubicBezTo>
                  <a:pt x="0" y="2330"/>
                  <a:pt x="89" y="2449"/>
                  <a:pt x="189" y="2449"/>
                </a:cubicBezTo>
                <a:cubicBezTo>
                  <a:pt x="222" y="2449"/>
                  <a:pt x="256" y="2436"/>
                  <a:pt x="286" y="2406"/>
                </a:cubicBezTo>
                <a:cubicBezTo>
                  <a:pt x="693" y="1979"/>
                  <a:pt x="1060" y="1551"/>
                  <a:pt x="1467" y="1164"/>
                </a:cubicBezTo>
                <a:cubicBezTo>
                  <a:pt x="1813" y="1673"/>
                  <a:pt x="2282" y="2121"/>
                  <a:pt x="2750" y="2549"/>
                </a:cubicBezTo>
                <a:cubicBezTo>
                  <a:pt x="2822" y="2607"/>
                  <a:pt x="2902" y="2634"/>
                  <a:pt x="2980" y="2634"/>
                </a:cubicBezTo>
                <a:cubicBezTo>
                  <a:pt x="3121" y="2634"/>
                  <a:pt x="3255" y="2544"/>
                  <a:pt x="3320" y="2386"/>
                </a:cubicBezTo>
                <a:cubicBezTo>
                  <a:pt x="3483" y="1938"/>
                  <a:pt x="3687" y="1531"/>
                  <a:pt x="3931" y="1123"/>
                </a:cubicBezTo>
                <a:cubicBezTo>
                  <a:pt x="4197" y="1655"/>
                  <a:pt x="4570" y="2294"/>
                  <a:pt x="5049" y="2294"/>
                </a:cubicBezTo>
                <a:cubicBezTo>
                  <a:pt x="5083" y="2294"/>
                  <a:pt x="5118" y="2291"/>
                  <a:pt x="5153" y="2284"/>
                </a:cubicBezTo>
                <a:cubicBezTo>
                  <a:pt x="5438" y="2223"/>
                  <a:pt x="5561" y="1938"/>
                  <a:pt x="5683" y="1734"/>
                </a:cubicBezTo>
                <a:cubicBezTo>
                  <a:pt x="5805" y="1510"/>
                  <a:pt x="5886" y="1225"/>
                  <a:pt x="6029" y="1042"/>
                </a:cubicBezTo>
                <a:cubicBezTo>
                  <a:pt x="6130" y="920"/>
                  <a:pt x="6191" y="871"/>
                  <a:pt x="6235" y="871"/>
                </a:cubicBezTo>
                <a:cubicBezTo>
                  <a:pt x="6325" y="871"/>
                  <a:pt x="6347" y="1075"/>
                  <a:pt x="6497" y="1306"/>
                </a:cubicBezTo>
                <a:cubicBezTo>
                  <a:pt x="6693" y="1617"/>
                  <a:pt x="6994" y="2123"/>
                  <a:pt x="7389" y="2123"/>
                </a:cubicBezTo>
                <a:cubicBezTo>
                  <a:pt x="7486" y="2123"/>
                  <a:pt x="7590" y="2092"/>
                  <a:pt x="7699" y="2019"/>
                </a:cubicBezTo>
                <a:cubicBezTo>
                  <a:pt x="8025" y="1795"/>
                  <a:pt x="7943" y="1327"/>
                  <a:pt x="8167" y="1042"/>
                </a:cubicBezTo>
                <a:lnTo>
                  <a:pt x="8188" y="818"/>
                </a:lnTo>
                <a:lnTo>
                  <a:pt x="8656" y="1306"/>
                </a:lnTo>
                <a:cubicBezTo>
                  <a:pt x="8839" y="1490"/>
                  <a:pt x="9002" y="1632"/>
                  <a:pt x="9226" y="1775"/>
                </a:cubicBezTo>
                <a:cubicBezTo>
                  <a:pt x="9276" y="1812"/>
                  <a:pt x="9330" y="1829"/>
                  <a:pt x="9381" y="1829"/>
                </a:cubicBezTo>
                <a:cubicBezTo>
                  <a:pt x="9583" y="1829"/>
                  <a:pt x="9763" y="1582"/>
                  <a:pt x="9634" y="1388"/>
                </a:cubicBezTo>
                <a:cubicBezTo>
                  <a:pt x="9377" y="993"/>
                  <a:pt x="8796" y="102"/>
                  <a:pt x="8241" y="102"/>
                </a:cubicBezTo>
                <a:cubicBezTo>
                  <a:pt x="8224" y="102"/>
                  <a:pt x="8206" y="103"/>
                  <a:pt x="8188" y="105"/>
                </a:cubicBezTo>
                <a:cubicBezTo>
                  <a:pt x="7984" y="105"/>
                  <a:pt x="7862" y="247"/>
                  <a:pt x="7740" y="390"/>
                </a:cubicBezTo>
                <a:cubicBezTo>
                  <a:pt x="7597" y="533"/>
                  <a:pt x="7495" y="736"/>
                  <a:pt x="7434" y="940"/>
                </a:cubicBezTo>
                <a:cubicBezTo>
                  <a:pt x="7393" y="1001"/>
                  <a:pt x="7373" y="1082"/>
                  <a:pt x="7353" y="1164"/>
                </a:cubicBezTo>
                <a:cubicBezTo>
                  <a:pt x="7332" y="1256"/>
                  <a:pt x="7317" y="1301"/>
                  <a:pt x="7304" y="1301"/>
                </a:cubicBezTo>
                <a:cubicBezTo>
                  <a:pt x="7292" y="1301"/>
                  <a:pt x="7281" y="1256"/>
                  <a:pt x="7271" y="1164"/>
                </a:cubicBezTo>
                <a:cubicBezTo>
                  <a:pt x="6777" y="966"/>
                  <a:pt x="6935" y="0"/>
                  <a:pt x="625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6"/>
          <p:cNvSpPr/>
          <p:nvPr/>
        </p:nvSpPr>
        <p:spPr>
          <a:xfrm>
            <a:off x="216208" y="3631065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6"/>
          <p:cNvSpPr/>
          <p:nvPr/>
        </p:nvSpPr>
        <p:spPr>
          <a:xfrm>
            <a:off x="174601" y="3733664"/>
            <a:ext cx="84684" cy="71677"/>
          </a:xfrm>
          <a:custGeom>
            <a:avLst/>
            <a:gdLst/>
            <a:ahLst/>
            <a:cxnLst/>
            <a:rect l="l" t="t" r="r" b="b"/>
            <a:pathLst>
              <a:path w="2259" h="1917" extrusionOk="0">
                <a:moveTo>
                  <a:pt x="1154" y="0"/>
                </a:moveTo>
                <a:cubicBezTo>
                  <a:pt x="536" y="0"/>
                  <a:pt x="1" y="806"/>
                  <a:pt x="120" y="1385"/>
                </a:cubicBezTo>
                <a:cubicBezTo>
                  <a:pt x="181" y="1731"/>
                  <a:pt x="466" y="1874"/>
                  <a:pt x="751" y="1874"/>
                </a:cubicBezTo>
                <a:cubicBezTo>
                  <a:pt x="839" y="1899"/>
                  <a:pt x="928" y="1916"/>
                  <a:pt x="1016" y="1916"/>
                </a:cubicBezTo>
                <a:cubicBezTo>
                  <a:pt x="1070" y="1916"/>
                  <a:pt x="1125" y="1910"/>
                  <a:pt x="1179" y="1894"/>
                </a:cubicBezTo>
                <a:cubicBezTo>
                  <a:pt x="2014" y="1752"/>
                  <a:pt x="2258" y="530"/>
                  <a:pt x="1525" y="102"/>
                </a:cubicBezTo>
                <a:cubicBezTo>
                  <a:pt x="1401" y="32"/>
                  <a:pt x="1276" y="0"/>
                  <a:pt x="11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6"/>
          <p:cNvSpPr/>
          <p:nvPr/>
        </p:nvSpPr>
        <p:spPr>
          <a:xfrm>
            <a:off x="342454" y="3765034"/>
            <a:ext cx="35913" cy="44756"/>
          </a:xfrm>
          <a:custGeom>
            <a:avLst/>
            <a:gdLst/>
            <a:ahLst/>
            <a:cxnLst/>
            <a:rect l="l" t="t" r="r" b="b"/>
            <a:pathLst>
              <a:path w="958" h="1197" extrusionOk="0">
                <a:moveTo>
                  <a:pt x="566" y="1"/>
                </a:moveTo>
                <a:cubicBezTo>
                  <a:pt x="534" y="1"/>
                  <a:pt x="501" y="6"/>
                  <a:pt x="469" y="17"/>
                </a:cubicBezTo>
                <a:cubicBezTo>
                  <a:pt x="265" y="57"/>
                  <a:pt x="61" y="302"/>
                  <a:pt x="61" y="505"/>
                </a:cubicBezTo>
                <a:cubicBezTo>
                  <a:pt x="0" y="668"/>
                  <a:pt x="0" y="872"/>
                  <a:pt x="82" y="994"/>
                </a:cubicBezTo>
                <a:cubicBezTo>
                  <a:pt x="166" y="1134"/>
                  <a:pt x="296" y="1197"/>
                  <a:pt x="427" y="1197"/>
                </a:cubicBezTo>
                <a:cubicBezTo>
                  <a:pt x="582" y="1197"/>
                  <a:pt x="737" y="1108"/>
                  <a:pt x="815" y="953"/>
                </a:cubicBezTo>
                <a:cubicBezTo>
                  <a:pt x="937" y="750"/>
                  <a:pt x="957" y="485"/>
                  <a:pt x="896" y="241"/>
                </a:cubicBezTo>
                <a:cubicBezTo>
                  <a:pt x="846" y="107"/>
                  <a:pt x="714" y="1"/>
                  <a:pt x="5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6"/>
          <p:cNvSpPr/>
          <p:nvPr/>
        </p:nvSpPr>
        <p:spPr>
          <a:xfrm>
            <a:off x="496663" y="3727419"/>
            <a:ext cx="73326" cy="92353"/>
          </a:xfrm>
          <a:custGeom>
            <a:avLst/>
            <a:gdLst/>
            <a:ahLst/>
            <a:cxnLst/>
            <a:rect l="l" t="t" r="r" b="b"/>
            <a:pathLst>
              <a:path w="1956" h="2470" extrusionOk="0">
                <a:moveTo>
                  <a:pt x="659" y="0"/>
                </a:moveTo>
                <a:cubicBezTo>
                  <a:pt x="593" y="0"/>
                  <a:pt x="526" y="16"/>
                  <a:pt x="468" y="45"/>
                </a:cubicBezTo>
                <a:cubicBezTo>
                  <a:pt x="285" y="147"/>
                  <a:pt x="183" y="289"/>
                  <a:pt x="122" y="452"/>
                </a:cubicBezTo>
                <a:cubicBezTo>
                  <a:pt x="82" y="513"/>
                  <a:pt x="41" y="574"/>
                  <a:pt x="41" y="656"/>
                </a:cubicBezTo>
                <a:cubicBezTo>
                  <a:pt x="41" y="921"/>
                  <a:pt x="41" y="1185"/>
                  <a:pt x="41" y="1471"/>
                </a:cubicBezTo>
                <a:cubicBezTo>
                  <a:pt x="41" y="1674"/>
                  <a:pt x="0" y="1898"/>
                  <a:pt x="102" y="2102"/>
                </a:cubicBezTo>
                <a:cubicBezTo>
                  <a:pt x="217" y="2347"/>
                  <a:pt x="445" y="2470"/>
                  <a:pt x="684" y="2470"/>
                </a:cubicBezTo>
                <a:cubicBezTo>
                  <a:pt x="782" y="2470"/>
                  <a:pt x="883" y="2449"/>
                  <a:pt x="978" y="2407"/>
                </a:cubicBezTo>
                <a:cubicBezTo>
                  <a:pt x="1955" y="1980"/>
                  <a:pt x="1263" y="819"/>
                  <a:pt x="957" y="188"/>
                </a:cubicBezTo>
                <a:cubicBezTo>
                  <a:pt x="904" y="55"/>
                  <a:pt x="783" y="0"/>
                  <a:pt x="65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6"/>
          <p:cNvSpPr/>
          <p:nvPr/>
        </p:nvSpPr>
        <p:spPr>
          <a:xfrm>
            <a:off x="318764" y="485032"/>
            <a:ext cx="208468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6"/>
          <p:cNvSpPr/>
          <p:nvPr/>
        </p:nvSpPr>
        <p:spPr>
          <a:xfrm>
            <a:off x="179849" y="458784"/>
            <a:ext cx="100054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6"/>
          <p:cNvSpPr/>
          <p:nvPr/>
        </p:nvSpPr>
        <p:spPr>
          <a:xfrm>
            <a:off x="127933" y="108290"/>
            <a:ext cx="208468" cy="63226"/>
          </a:xfrm>
          <a:custGeom>
            <a:avLst/>
            <a:gdLst/>
            <a:ahLst/>
            <a:cxnLst/>
            <a:rect l="l" t="t" r="r" b="b"/>
            <a:pathLst>
              <a:path w="5561" h="1691" extrusionOk="0">
                <a:moveTo>
                  <a:pt x="5051" y="1"/>
                </a:moveTo>
                <a:cubicBezTo>
                  <a:pt x="4929" y="1"/>
                  <a:pt x="4807" y="62"/>
                  <a:pt x="4746" y="164"/>
                </a:cubicBezTo>
                <a:cubicBezTo>
                  <a:pt x="4705" y="164"/>
                  <a:pt x="4685" y="184"/>
                  <a:pt x="4664" y="225"/>
                </a:cubicBezTo>
                <a:cubicBezTo>
                  <a:pt x="4542" y="367"/>
                  <a:pt x="4481" y="591"/>
                  <a:pt x="4461" y="815"/>
                </a:cubicBezTo>
                <a:cubicBezTo>
                  <a:pt x="4186" y="776"/>
                  <a:pt x="3900" y="764"/>
                  <a:pt x="3614" y="764"/>
                </a:cubicBezTo>
                <a:cubicBezTo>
                  <a:pt x="3155" y="764"/>
                  <a:pt x="2695" y="795"/>
                  <a:pt x="2281" y="795"/>
                </a:cubicBezTo>
                <a:cubicBezTo>
                  <a:pt x="1996" y="795"/>
                  <a:pt x="1682" y="769"/>
                  <a:pt x="1369" y="769"/>
                </a:cubicBezTo>
                <a:cubicBezTo>
                  <a:pt x="945" y="769"/>
                  <a:pt x="524" y="817"/>
                  <a:pt x="184" y="1039"/>
                </a:cubicBezTo>
                <a:cubicBezTo>
                  <a:pt x="0" y="1162"/>
                  <a:pt x="82" y="1447"/>
                  <a:pt x="286" y="1447"/>
                </a:cubicBezTo>
                <a:cubicBezTo>
                  <a:pt x="1059" y="1487"/>
                  <a:pt x="1854" y="1487"/>
                  <a:pt x="2628" y="1528"/>
                </a:cubicBezTo>
                <a:cubicBezTo>
                  <a:pt x="3057" y="1542"/>
                  <a:pt x="3523" y="1584"/>
                  <a:pt x="3982" y="1584"/>
                </a:cubicBezTo>
                <a:cubicBezTo>
                  <a:pt x="4199" y="1584"/>
                  <a:pt x="4414" y="1575"/>
                  <a:pt x="4623" y="1549"/>
                </a:cubicBezTo>
                <a:cubicBezTo>
                  <a:pt x="4697" y="1634"/>
                  <a:pt x="4800" y="1691"/>
                  <a:pt x="4915" y="1691"/>
                </a:cubicBezTo>
                <a:cubicBezTo>
                  <a:pt x="4991" y="1691"/>
                  <a:pt x="5072" y="1666"/>
                  <a:pt x="5153" y="1610"/>
                </a:cubicBezTo>
                <a:cubicBezTo>
                  <a:pt x="5438" y="1447"/>
                  <a:pt x="5499" y="1039"/>
                  <a:pt x="5520" y="754"/>
                </a:cubicBezTo>
                <a:cubicBezTo>
                  <a:pt x="5560" y="408"/>
                  <a:pt x="5458" y="21"/>
                  <a:pt x="5051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6"/>
          <p:cNvSpPr/>
          <p:nvPr/>
        </p:nvSpPr>
        <p:spPr>
          <a:xfrm>
            <a:off x="353887" y="102869"/>
            <a:ext cx="172592" cy="74144"/>
          </a:xfrm>
          <a:custGeom>
            <a:avLst/>
            <a:gdLst/>
            <a:ahLst/>
            <a:cxnLst/>
            <a:rect l="l" t="t" r="r" b="b"/>
            <a:pathLst>
              <a:path w="4604" h="1983" extrusionOk="0">
                <a:moveTo>
                  <a:pt x="428" y="1"/>
                </a:moveTo>
                <a:cubicBezTo>
                  <a:pt x="336" y="1"/>
                  <a:pt x="246" y="51"/>
                  <a:pt x="204" y="166"/>
                </a:cubicBezTo>
                <a:cubicBezTo>
                  <a:pt x="123" y="411"/>
                  <a:pt x="143" y="696"/>
                  <a:pt x="123" y="960"/>
                </a:cubicBezTo>
                <a:cubicBezTo>
                  <a:pt x="123" y="1205"/>
                  <a:pt x="1" y="1470"/>
                  <a:pt x="103" y="1714"/>
                </a:cubicBezTo>
                <a:cubicBezTo>
                  <a:pt x="143" y="1816"/>
                  <a:pt x="225" y="1958"/>
                  <a:pt x="367" y="1958"/>
                </a:cubicBezTo>
                <a:cubicBezTo>
                  <a:pt x="367" y="1979"/>
                  <a:pt x="388" y="1979"/>
                  <a:pt x="408" y="1979"/>
                </a:cubicBezTo>
                <a:cubicBezTo>
                  <a:pt x="430" y="1981"/>
                  <a:pt x="452" y="1982"/>
                  <a:pt x="474" y="1982"/>
                </a:cubicBezTo>
                <a:cubicBezTo>
                  <a:pt x="630" y="1982"/>
                  <a:pt x="764" y="1916"/>
                  <a:pt x="836" y="1755"/>
                </a:cubicBezTo>
                <a:cubicBezTo>
                  <a:pt x="876" y="1653"/>
                  <a:pt x="876" y="1531"/>
                  <a:pt x="815" y="1429"/>
                </a:cubicBezTo>
                <a:lnTo>
                  <a:pt x="815" y="1388"/>
                </a:lnTo>
                <a:cubicBezTo>
                  <a:pt x="1345" y="1470"/>
                  <a:pt x="1854" y="1490"/>
                  <a:pt x="2383" y="1510"/>
                </a:cubicBezTo>
                <a:cubicBezTo>
                  <a:pt x="2745" y="1522"/>
                  <a:pt x="3121" y="1556"/>
                  <a:pt x="3494" y="1556"/>
                </a:cubicBezTo>
                <a:cubicBezTo>
                  <a:pt x="3751" y="1556"/>
                  <a:pt x="4008" y="1540"/>
                  <a:pt x="4257" y="1490"/>
                </a:cubicBezTo>
                <a:cubicBezTo>
                  <a:pt x="4603" y="1408"/>
                  <a:pt x="4583" y="879"/>
                  <a:pt x="4257" y="797"/>
                </a:cubicBezTo>
                <a:cubicBezTo>
                  <a:pt x="3952" y="726"/>
                  <a:pt x="3636" y="706"/>
                  <a:pt x="3320" y="706"/>
                </a:cubicBezTo>
                <a:cubicBezTo>
                  <a:pt x="3005" y="706"/>
                  <a:pt x="2689" y="726"/>
                  <a:pt x="2383" y="736"/>
                </a:cubicBezTo>
                <a:cubicBezTo>
                  <a:pt x="1854" y="736"/>
                  <a:pt x="1345" y="736"/>
                  <a:pt x="815" y="797"/>
                </a:cubicBezTo>
                <a:cubicBezTo>
                  <a:pt x="795" y="573"/>
                  <a:pt x="775" y="309"/>
                  <a:pt x="652" y="105"/>
                </a:cubicBezTo>
                <a:cubicBezTo>
                  <a:pt x="652" y="125"/>
                  <a:pt x="652" y="125"/>
                  <a:pt x="652" y="125"/>
                </a:cubicBezTo>
                <a:cubicBezTo>
                  <a:pt x="603" y="46"/>
                  <a:pt x="515" y="1"/>
                  <a:pt x="4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"/>
          <p:cNvSpPr/>
          <p:nvPr/>
        </p:nvSpPr>
        <p:spPr>
          <a:xfrm>
            <a:off x="151586" y="197166"/>
            <a:ext cx="393244" cy="100542"/>
          </a:xfrm>
          <a:custGeom>
            <a:avLst/>
            <a:gdLst/>
            <a:ahLst/>
            <a:cxnLst/>
            <a:rect l="l" t="t" r="r" b="b"/>
            <a:pathLst>
              <a:path w="10490" h="2689" extrusionOk="0">
                <a:moveTo>
                  <a:pt x="7526" y="0"/>
                </a:moveTo>
                <a:cubicBezTo>
                  <a:pt x="6983" y="0"/>
                  <a:pt x="6379" y="88"/>
                  <a:pt x="5988" y="88"/>
                </a:cubicBezTo>
                <a:cubicBezTo>
                  <a:pt x="5051" y="88"/>
                  <a:pt x="4094" y="108"/>
                  <a:pt x="3137" y="108"/>
                </a:cubicBezTo>
                <a:cubicBezTo>
                  <a:pt x="2799" y="108"/>
                  <a:pt x="2454" y="101"/>
                  <a:pt x="2107" y="101"/>
                </a:cubicBezTo>
                <a:cubicBezTo>
                  <a:pt x="1471" y="101"/>
                  <a:pt x="831" y="126"/>
                  <a:pt x="225" y="271"/>
                </a:cubicBezTo>
                <a:cubicBezTo>
                  <a:pt x="1" y="332"/>
                  <a:pt x="1" y="658"/>
                  <a:pt x="225" y="719"/>
                </a:cubicBezTo>
                <a:cubicBezTo>
                  <a:pt x="958" y="903"/>
                  <a:pt x="1746" y="949"/>
                  <a:pt x="2542" y="949"/>
                </a:cubicBezTo>
                <a:cubicBezTo>
                  <a:pt x="3349" y="949"/>
                  <a:pt x="4164" y="901"/>
                  <a:pt x="4936" y="901"/>
                </a:cubicBezTo>
                <a:cubicBezTo>
                  <a:pt x="5009" y="901"/>
                  <a:pt x="5081" y="902"/>
                  <a:pt x="5153" y="903"/>
                </a:cubicBezTo>
                <a:lnTo>
                  <a:pt x="6335" y="903"/>
                </a:lnTo>
                <a:cubicBezTo>
                  <a:pt x="6371" y="905"/>
                  <a:pt x="6410" y="905"/>
                  <a:pt x="6450" y="905"/>
                </a:cubicBezTo>
                <a:cubicBezTo>
                  <a:pt x="6684" y="905"/>
                  <a:pt x="6964" y="877"/>
                  <a:pt x="7227" y="877"/>
                </a:cubicBezTo>
                <a:cubicBezTo>
                  <a:pt x="7389" y="877"/>
                  <a:pt x="7545" y="888"/>
                  <a:pt x="7679" y="923"/>
                </a:cubicBezTo>
                <a:cubicBezTo>
                  <a:pt x="8310" y="1086"/>
                  <a:pt x="8819" y="2104"/>
                  <a:pt x="9308" y="2573"/>
                </a:cubicBezTo>
                <a:cubicBezTo>
                  <a:pt x="9396" y="2654"/>
                  <a:pt x="9493" y="2688"/>
                  <a:pt x="9588" y="2688"/>
                </a:cubicBezTo>
                <a:cubicBezTo>
                  <a:pt x="9776" y="2688"/>
                  <a:pt x="9953" y="2552"/>
                  <a:pt x="10021" y="2389"/>
                </a:cubicBezTo>
                <a:cubicBezTo>
                  <a:pt x="10265" y="2369"/>
                  <a:pt x="10489" y="2104"/>
                  <a:pt x="10326" y="1860"/>
                </a:cubicBezTo>
                <a:cubicBezTo>
                  <a:pt x="9899" y="1290"/>
                  <a:pt x="9247" y="943"/>
                  <a:pt x="8738" y="475"/>
                </a:cubicBezTo>
                <a:cubicBezTo>
                  <a:pt x="8656" y="353"/>
                  <a:pt x="8575" y="251"/>
                  <a:pt x="8453" y="169"/>
                </a:cubicBezTo>
                <a:cubicBezTo>
                  <a:pt x="8224" y="39"/>
                  <a:pt x="7889" y="0"/>
                  <a:pt x="7526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6"/>
          <p:cNvSpPr/>
          <p:nvPr/>
        </p:nvSpPr>
        <p:spPr>
          <a:xfrm>
            <a:off x="143977" y="252017"/>
            <a:ext cx="317632" cy="67676"/>
          </a:xfrm>
          <a:custGeom>
            <a:avLst/>
            <a:gdLst/>
            <a:ahLst/>
            <a:cxnLst/>
            <a:rect l="l" t="t" r="r" b="b"/>
            <a:pathLst>
              <a:path w="8473" h="1810" extrusionOk="0">
                <a:moveTo>
                  <a:pt x="4087" y="1"/>
                </a:moveTo>
                <a:cubicBezTo>
                  <a:pt x="3758" y="1"/>
                  <a:pt x="3637" y="552"/>
                  <a:pt x="3564" y="861"/>
                </a:cubicBezTo>
                <a:cubicBezTo>
                  <a:pt x="2974" y="902"/>
                  <a:pt x="2383" y="963"/>
                  <a:pt x="1772" y="1004"/>
                </a:cubicBezTo>
                <a:cubicBezTo>
                  <a:pt x="1161" y="1045"/>
                  <a:pt x="550" y="943"/>
                  <a:pt x="41" y="1330"/>
                </a:cubicBezTo>
                <a:cubicBezTo>
                  <a:pt x="0" y="1370"/>
                  <a:pt x="0" y="1452"/>
                  <a:pt x="41" y="1493"/>
                </a:cubicBezTo>
                <a:cubicBezTo>
                  <a:pt x="338" y="1753"/>
                  <a:pt x="688" y="1809"/>
                  <a:pt x="1054" y="1809"/>
                </a:cubicBezTo>
                <a:cubicBezTo>
                  <a:pt x="1290" y="1809"/>
                  <a:pt x="1532" y="1786"/>
                  <a:pt x="1772" y="1778"/>
                </a:cubicBezTo>
                <a:cubicBezTo>
                  <a:pt x="2546" y="1757"/>
                  <a:pt x="3320" y="1717"/>
                  <a:pt x="4073" y="1676"/>
                </a:cubicBezTo>
                <a:cubicBezTo>
                  <a:pt x="4460" y="1666"/>
                  <a:pt x="4847" y="1655"/>
                  <a:pt x="5232" y="1655"/>
                </a:cubicBezTo>
                <a:cubicBezTo>
                  <a:pt x="5616" y="1655"/>
                  <a:pt x="5998" y="1666"/>
                  <a:pt x="6375" y="1696"/>
                </a:cubicBezTo>
                <a:cubicBezTo>
                  <a:pt x="6748" y="1720"/>
                  <a:pt x="7135" y="1810"/>
                  <a:pt x="7500" y="1810"/>
                </a:cubicBezTo>
                <a:cubicBezTo>
                  <a:pt x="7773" y="1810"/>
                  <a:pt x="8034" y="1760"/>
                  <a:pt x="8269" y="1594"/>
                </a:cubicBezTo>
                <a:cubicBezTo>
                  <a:pt x="8432" y="1493"/>
                  <a:pt x="8472" y="1228"/>
                  <a:pt x="8289" y="1146"/>
                </a:cubicBezTo>
                <a:cubicBezTo>
                  <a:pt x="7719" y="861"/>
                  <a:pt x="7006" y="882"/>
                  <a:pt x="6375" y="841"/>
                </a:cubicBezTo>
                <a:cubicBezTo>
                  <a:pt x="5993" y="807"/>
                  <a:pt x="5606" y="792"/>
                  <a:pt x="5219" y="792"/>
                </a:cubicBezTo>
                <a:cubicBezTo>
                  <a:pt x="4904" y="792"/>
                  <a:pt x="4588" y="802"/>
                  <a:pt x="4277" y="821"/>
                </a:cubicBezTo>
                <a:cubicBezTo>
                  <a:pt x="4277" y="780"/>
                  <a:pt x="4297" y="739"/>
                  <a:pt x="4297" y="698"/>
                </a:cubicBezTo>
                <a:cubicBezTo>
                  <a:pt x="4297" y="637"/>
                  <a:pt x="4318" y="576"/>
                  <a:pt x="4318" y="495"/>
                </a:cubicBezTo>
                <a:cubicBezTo>
                  <a:pt x="4338" y="454"/>
                  <a:pt x="4318" y="332"/>
                  <a:pt x="4338" y="311"/>
                </a:cubicBezTo>
                <a:cubicBezTo>
                  <a:pt x="4399" y="189"/>
                  <a:pt x="4338" y="67"/>
                  <a:pt x="4216" y="26"/>
                </a:cubicBezTo>
                <a:cubicBezTo>
                  <a:pt x="4170" y="9"/>
                  <a:pt x="4127" y="1"/>
                  <a:pt x="408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"/>
          <p:cNvSpPr/>
          <p:nvPr/>
        </p:nvSpPr>
        <p:spPr>
          <a:xfrm>
            <a:off x="157921" y="345418"/>
            <a:ext cx="385072" cy="80538"/>
          </a:xfrm>
          <a:custGeom>
            <a:avLst/>
            <a:gdLst/>
            <a:ahLst/>
            <a:cxnLst/>
            <a:rect l="l" t="t" r="r" b="b"/>
            <a:pathLst>
              <a:path w="10272" h="2154" extrusionOk="0">
                <a:moveTo>
                  <a:pt x="8457" y="0"/>
                </a:moveTo>
                <a:cubicBezTo>
                  <a:pt x="7925" y="0"/>
                  <a:pt x="7523" y="529"/>
                  <a:pt x="7184" y="1011"/>
                </a:cubicBezTo>
                <a:cubicBezTo>
                  <a:pt x="6916" y="558"/>
                  <a:pt x="6565" y="37"/>
                  <a:pt x="6142" y="37"/>
                </a:cubicBezTo>
                <a:cubicBezTo>
                  <a:pt x="6051" y="37"/>
                  <a:pt x="5957" y="61"/>
                  <a:pt x="5860" y="115"/>
                </a:cubicBezTo>
                <a:cubicBezTo>
                  <a:pt x="5555" y="278"/>
                  <a:pt x="5310" y="1113"/>
                  <a:pt x="5147" y="1153"/>
                </a:cubicBezTo>
                <a:cubicBezTo>
                  <a:pt x="5045" y="1153"/>
                  <a:pt x="4434" y="339"/>
                  <a:pt x="4190" y="196"/>
                </a:cubicBezTo>
                <a:cubicBezTo>
                  <a:pt x="4123" y="166"/>
                  <a:pt x="4058" y="153"/>
                  <a:pt x="3995" y="153"/>
                </a:cubicBezTo>
                <a:cubicBezTo>
                  <a:pt x="3887" y="153"/>
                  <a:pt x="3784" y="193"/>
                  <a:pt x="3681" y="257"/>
                </a:cubicBezTo>
                <a:cubicBezTo>
                  <a:pt x="3385" y="501"/>
                  <a:pt x="3283" y="952"/>
                  <a:pt x="2904" y="952"/>
                </a:cubicBezTo>
                <a:cubicBezTo>
                  <a:pt x="2839" y="952"/>
                  <a:pt x="2766" y="939"/>
                  <a:pt x="2683" y="909"/>
                </a:cubicBezTo>
                <a:cubicBezTo>
                  <a:pt x="2378" y="787"/>
                  <a:pt x="2174" y="359"/>
                  <a:pt x="1787" y="318"/>
                </a:cubicBezTo>
                <a:cubicBezTo>
                  <a:pt x="1775" y="318"/>
                  <a:pt x="1763" y="317"/>
                  <a:pt x="1751" y="317"/>
                </a:cubicBezTo>
                <a:cubicBezTo>
                  <a:pt x="1149" y="317"/>
                  <a:pt x="477" y="1304"/>
                  <a:pt x="137" y="1724"/>
                </a:cubicBezTo>
                <a:cubicBezTo>
                  <a:pt x="1" y="1894"/>
                  <a:pt x="193" y="2094"/>
                  <a:pt x="379" y="2094"/>
                </a:cubicBezTo>
                <a:cubicBezTo>
                  <a:pt x="415" y="2094"/>
                  <a:pt x="451" y="2086"/>
                  <a:pt x="484" y="2070"/>
                </a:cubicBezTo>
                <a:cubicBezTo>
                  <a:pt x="932" y="1825"/>
                  <a:pt x="1298" y="1418"/>
                  <a:pt x="1726" y="1153"/>
                </a:cubicBezTo>
                <a:cubicBezTo>
                  <a:pt x="2145" y="1458"/>
                  <a:pt x="2510" y="1976"/>
                  <a:pt x="3021" y="1976"/>
                </a:cubicBezTo>
                <a:cubicBezTo>
                  <a:pt x="3057" y="1976"/>
                  <a:pt x="3094" y="1973"/>
                  <a:pt x="3131" y="1968"/>
                </a:cubicBezTo>
                <a:cubicBezTo>
                  <a:pt x="3579" y="1886"/>
                  <a:pt x="3742" y="1438"/>
                  <a:pt x="4007" y="1092"/>
                </a:cubicBezTo>
                <a:cubicBezTo>
                  <a:pt x="4363" y="1488"/>
                  <a:pt x="4623" y="2133"/>
                  <a:pt x="5159" y="2133"/>
                </a:cubicBezTo>
                <a:cubicBezTo>
                  <a:pt x="5175" y="2133"/>
                  <a:pt x="5192" y="2132"/>
                  <a:pt x="5208" y="2131"/>
                </a:cubicBezTo>
                <a:cubicBezTo>
                  <a:pt x="5840" y="2090"/>
                  <a:pt x="5779" y="1214"/>
                  <a:pt x="6104" y="909"/>
                </a:cubicBezTo>
                <a:cubicBezTo>
                  <a:pt x="6369" y="1214"/>
                  <a:pt x="6573" y="1601"/>
                  <a:pt x="6797" y="1927"/>
                </a:cubicBezTo>
                <a:cubicBezTo>
                  <a:pt x="6885" y="2040"/>
                  <a:pt x="7042" y="2130"/>
                  <a:pt x="7188" y="2130"/>
                </a:cubicBezTo>
                <a:cubicBezTo>
                  <a:pt x="7279" y="2130"/>
                  <a:pt x="7366" y="2095"/>
                  <a:pt x="7428" y="2009"/>
                </a:cubicBezTo>
                <a:cubicBezTo>
                  <a:pt x="7675" y="1691"/>
                  <a:pt x="8045" y="976"/>
                  <a:pt x="8523" y="976"/>
                </a:cubicBezTo>
                <a:cubicBezTo>
                  <a:pt x="8597" y="976"/>
                  <a:pt x="8673" y="993"/>
                  <a:pt x="8752" y="1031"/>
                </a:cubicBezTo>
                <a:cubicBezTo>
                  <a:pt x="9098" y="1214"/>
                  <a:pt x="9343" y="1744"/>
                  <a:pt x="9607" y="2049"/>
                </a:cubicBezTo>
                <a:cubicBezTo>
                  <a:pt x="9669" y="2122"/>
                  <a:pt x="9750" y="2154"/>
                  <a:pt x="9832" y="2154"/>
                </a:cubicBezTo>
                <a:cubicBezTo>
                  <a:pt x="10046" y="2154"/>
                  <a:pt x="10272" y="1939"/>
                  <a:pt x="10198" y="1703"/>
                </a:cubicBezTo>
                <a:cubicBezTo>
                  <a:pt x="9994" y="1072"/>
                  <a:pt x="9383" y="217"/>
                  <a:pt x="8691" y="33"/>
                </a:cubicBezTo>
                <a:cubicBezTo>
                  <a:pt x="8610" y="11"/>
                  <a:pt x="8533" y="0"/>
                  <a:pt x="8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6"/>
          <p:cNvSpPr/>
          <p:nvPr/>
        </p:nvSpPr>
        <p:spPr>
          <a:xfrm rot="10800000">
            <a:off x="202971" y="2128453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6"/>
          <p:cNvSpPr/>
          <p:nvPr/>
        </p:nvSpPr>
        <p:spPr>
          <a:xfrm>
            <a:off x="136034" y="786231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"/>
          <p:cNvSpPr/>
          <p:nvPr/>
        </p:nvSpPr>
        <p:spPr>
          <a:xfrm>
            <a:off x="137596" y="932064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6"/>
          <p:cNvSpPr/>
          <p:nvPr/>
        </p:nvSpPr>
        <p:spPr>
          <a:xfrm>
            <a:off x="112758" y="1071436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6"/>
          <p:cNvSpPr/>
          <p:nvPr/>
        </p:nvSpPr>
        <p:spPr>
          <a:xfrm>
            <a:off x="151179" y="443113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6"/>
          <p:cNvSpPr/>
          <p:nvPr/>
        </p:nvSpPr>
        <p:spPr>
          <a:xfrm>
            <a:off x="184977" y="4269154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6"/>
          <p:cNvSpPr/>
          <p:nvPr/>
        </p:nvSpPr>
        <p:spPr>
          <a:xfrm>
            <a:off x="323073" y="4124238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6"/>
          <p:cNvSpPr/>
          <p:nvPr/>
        </p:nvSpPr>
        <p:spPr>
          <a:xfrm>
            <a:off x="8526592" y="929325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6"/>
          <p:cNvSpPr/>
          <p:nvPr/>
        </p:nvSpPr>
        <p:spPr>
          <a:xfrm>
            <a:off x="8706870" y="1171675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6"/>
          <p:cNvSpPr/>
          <p:nvPr/>
        </p:nvSpPr>
        <p:spPr>
          <a:xfrm>
            <a:off x="8592394" y="1082761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"/>
          <p:cNvSpPr/>
          <p:nvPr/>
        </p:nvSpPr>
        <p:spPr>
          <a:xfrm>
            <a:off x="8580936" y="2763097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"/>
          <p:cNvSpPr/>
          <p:nvPr/>
        </p:nvSpPr>
        <p:spPr>
          <a:xfrm>
            <a:off x="8734358" y="2760330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6"/>
          <p:cNvSpPr/>
          <p:nvPr/>
        </p:nvSpPr>
        <p:spPr>
          <a:xfrm>
            <a:off x="8904610" y="2745150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6"/>
          <p:cNvSpPr/>
          <p:nvPr/>
        </p:nvSpPr>
        <p:spPr>
          <a:xfrm>
            <a:off x="8582419" y="2936787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6"/>
          <p:cNvSpPr/>
          <p:nvPr/>
        </p:nvSpPr>
        <p:spPr>
          <a:xfrm>
            <a:off x="8801752" y="2936964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6"/>
          <p:cNvSpPr/>
          <p:nvPr/>
        </p:nvSpPr>
        <p:spPr>
          <a:xfrm>
            <a:off x="8636908" y="3474472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6"/>
          <p:cNvSpPr/>
          <p:nvPr/>
        </p:nvSpPr>
        <p:spPr>
          <a:xfrm>
            <a:off x="8855799" y="3491102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6"/>
          <p:cNvSpPr/>
          <p:nvPr/>
        </p:nvSpPr>
        <p:spPr>
          <a:xfrm>
            <a:off x="8521684" y="1980628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"/>
          <p:cNvSpPr txBox="1">
            <a:spLocks noGrp="1"/>
          </p:cNvSpPr>
          <p:nvPr>
            <p:ph type="body" idx="1"/>
          </p:nvPr>
        </p:nvSpPr>
        <p:spPr>
          <a:xfrm>
            <a:off x="1057850" y="1855175"/>
            <a:ext cx="3752700" cy="196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1" name="Google Shape;451;p7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7"/>
          <p:cNvSpPr/>
          <p:nvPr/>
        </p:nvSpPr>
        <p:spPr>
          <a:xfrm>
            <a:off x="149233" y="1284447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7"/>
          <p:cNvSpPr/>
          <p:nvPr/>
        </p:nvSpPr>
        <p:spPr>
          <a:xfrm>
            <a:off x="368124" y="1301077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7"/>
          <p:cNvSpPr/>
          <p:nvPr/>
        </p:nvSpPr>
        <p:spPr>
          <a:xfrm>
            <a:off x="389089" y="1444603"/>
            <a:ext cx="125613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7"/>
          <p:cNvSpPr/>
          <p:nvPr/>
        </p:nvSpPr>
        <p:spPr>
          <a:xfrm>
            <a:off x="126721" y="1470345"/>
            <a:ext cx="141448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7"/>
          <p:cNvSpPr/>
          <p:nvPr/>
        </p:nvSpPr>
        <p:spPr>
          <a:xfrm>
            <a:off x="123094" y="1644699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7"/>
          <p:cNvSpPr/>
          <p:nvPr/>
        </p:nvSpPr>
        <p:spPr>
          <a:xfrm>
            <a:off x="342427" y="1644876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7"/>
          <p:cNvSpPr/>
          <p:nvPr/>
        </p:nvSpPr>
        <p:spPr>
          <a:xfrm>
            <a:off x="8551189" y="4909851"/>
            <a:ext cx="420683" cy="113428"/>
          </a:xfrm>
          <a:custGeom>
            <a:avLst/>
            <a:gdLst/>
            <a:ahLst/>
            <a:cxnLst/>
            <a:rect l="l" t="t" r="r" b="b"/>
            <a:pathLst>
              <a:path w="9899" h="3343" extrusionOk="0">
                <a:moveTo>
                  <a:pt x="9389" y="874"/>
                </a:moveTo>
                <a:cubicBezTo>
                  <a:pt x="9389" y="1058"/>
                  <a:pt x="9369" y="1241"/>
                  <a:pt x="9369" y="1424"/>
                </a:cubicBezTo>
                <a:cubicBezTo>
                  <a:pt x="9348" y="1750"/>
                  <a:pt x="9287" y="2096"/>
                  <a:pt x="9328" y="2422"/>
                </a:cubicBezTo>
                <a:cubicBezTo>
                  <a:pt x="9010" y="2698"/>
                  <a:pt x="8538" y="2764"/>
                  <a:pt x="8055" y="2764"/>
                </a:cubicBezTo>
                <a:cubicBezTo>
                  <a:pt x="7610" y="2764"/>
                  <a:pt x="7154" y="2707"/>
                  <a:pt x="6803" y="2707"/>
                </a:cubicBezTo>
                <a:cubicBezTo>
                  <a:pt x="5947" y="2687"/>
                  <a:pt x="5112" y="2667"/>
                  <a:pt x="4257" y="2646"/>
                </a:cubicBezTo>
                <a:cubicBezTo>
                  <a:pt x="3422" y="2626"/>
                  <a:pt x="2587" y="2626"/>
                  <a:pt x="1772" y="2585"/>
                </a:cubicBezTo>
                <a:cubicBezTo>
                  <a:pt x="1548" y="2585"/>
                  <a:pt x="1324" y="2565"/>
                  <a:pt x="1121" y="2544"/>
                </a:cubicBezTo>
                <a:cubicBezTo>
                  <a:pt x="754" y="2544"/>
                  <a:pt x="611" y="2341"/>
                  <a:pt x="734" y="1913"/>
                </a:cubicBezTo>
                <a:cubicBezTo>
                  <a:pt x="713" y="1669"/>
                  <a:pt x="713" y="1424"/>
                  <a:pt x="693" y="1160"/>
                </a:cubicBezTo>
                <a:lnTo>
                  <a:pt x="693" y="1160"/>
                </a:lnTo>
                <a:cubicBezTo>
                  <a:pt x="1223" y="1787"/>
                  <a:pt x="2064" y="2133"/>
                  <a:pt x="2879" y="2133"/>
                </a:cubicBezTo>
                <a:cubicBezTo>
                  <a:pt x="3598" y="2133"/>
                  <a:pt x="4297" y="1864"/>
                  <a:pt x="4746" y="1282"/>
                </a:cubicBezTo>
                <a:cubicBezTo>
                  <a:pt x="5112" y="1893"/>
                  <a:pt x="5886" y="2137"/>
                  <a:pt x="6640" y="2219"/>
                </a:cubicBezTo>
                <a:cubicBezTo>
                  <a:pt x="6698" y="2223"/>
                  <a:pt x="6757" y="2225"/>
                  <a:pt x="6815" y="2225"/>
                </a:cubicBezTo>
                <a:cubicBezTo>
                  <a:pt x="7804" y="2225"/>
                  <a:pt x="8696" y="1586"/>
                  <a:pt x="9389" y="874"/>
                </a:cubicBezTo>
                <a:close/>
                <a:moveTo>
                  <a:pt x="9475" y="1"/>
                </a:moveTo>
                <a:cubicBezTo>
                  <a:pt x="9410" y="1"/>
                  <a:pt x="9344" y="30"/>
                  <a:pt x="9287" y="101"/>
                </a:cubicBezTo>
                <a:cubicBezTo>
                  <a:pt x="8778" y="671"/>
                  <a:pt x="8126" y="1343"/>
                  <a:pt x="7373" y="1567"/>
                </a:cubicBezTo>
                <a:cubicBezTo>
                  <a:pt x="7160" y="1634"/>
                  <a:pt x="6916" y="1669"/>
                  <a:pt x="6666" y="1669"/>
                </a:cubicBezTo>
                <a:cubicBezTo>
                  <a:pt x="6006" y="1669"/>
                  <a:pt x="5300" y="1426"/>
                  <a:pt x="4990" y="895"/>
                </a:cubicBezTo>
                <a:cubicBezTo>
                  <a:pt x="5010" y="834"/>
                  <a:pt x="5031" y="773"/>
                  <a:pt x="5051" y="732"/>
                </a:cubicBezTo>
                <a:cubicBezTo>
                  <a:pt x="5110" y="570"/>
                  <a:pt x="4967" y="451"/>
                  <a:pt x="4829" y="451"/>
                </a:cubicBezTo>
                <a:cubicBezTo>
                  <a:pt x="4776" y="451"/>
                  <a:pt x="4724" y="468"/>
                  <a:pt x="4685" y="508"/>
                </a:cubicBezTo>
                <a:cubicBezTo>
                  <a:pt x="4664" y="508"/>
                  <a:pt x="4664" y="528"/>
                  <a:pt x="4644" y="528"/>
                </a:cubicBezTo>
                <a:cubicBezTo>
                  <a:pt x="4603" y="549"/>
                  <a:pt x="4583" y="569"/>
                  <a:pt x="4562" y="610"/>
                </a:cubicBezTo>
                <a:cubicBezTo>
                  <a:pt x="4012" y="1139"/>
                  <a:pt x="3503" y="1608"/>
                  <a:pt x="2689" y="1608"/>
                </a:cubicBezTo>
                <a:cubicBezTo>
                  <a:pt x="2671" y="1608"/>
                  <a:pt x="2654" y="1608"/>
                  <a:pt x="2636" y="1608"/>
                </a:cubicBezTo>
                <a:cubicBezTo>
                  <a:pt x="1824" y="1608"/>
                  <a:pt x="1130" y="1147"/>
                  <a:pt x="632" y="549"/>
                </a:cubicBezTo>
                <a:cubicBezTo>
                  <a:pt x="604" y="510"/>
                  <a:pt x="570" y="493"/>
                  <a:pt x="536" y="493"/>
                </a:cubicBezTo>
                <a:cubicBezTo>
                  <a:pt x="447" y="493"/>
                  <a:pt x="358" y="608"/>
                  <a:pt x="387" y="711"/>
                </a:cubicBezTo>
                <a:cubicBezTo>
                  <a:pt x="265" y="1302"/>
                  <a:pt x="0" y="2646"/>
                  <a:pt x="673" y="2972"/>
                </a:cubicBezTo>
                <a:cubicBezTo>
                  <a:pt x="1059" y="3155"/>
                  <a:pt x="1670" y="3135"/>
                  <a:pt x="2098" y="3176"/>
                </a:cubicBezTo>
                <a:cubicBezTo>
                  <a:pt x="2811" y="3216"/>
                  <a:pt x="3524" y="3237"/>
                  <a:pt x="4257" y="3257"/>
                </a:cubicBezTo>
                <a:cubicBezTo>
                  <a:pt x="5470" y="3292"/>
                  <a:pt x="6698" y="3343"/>
                  <a:pt x="7916" y="3343"/>
                </a:cubicBezTo>
                <a:cubicBezTo>
                  <a:pt x="8108" y="3343"/>
                  <a:pt x="8301" y="3341"/>
                  <a:pt x="8493" y="3339"/>
                </a:cubicBezTo>
                <a:cubicBezTo>
                  <a:pt x="9104" y="3318"/>
                  <a:pt x="9898" y="3155"/>
                  <a:pt x="9776" y="2422"/>
                </a:cubicBezTo>
                <a:cubicBezTo>
                  <a:pt x="9878" y="2137"/>
                  <a:pt x="9837" y="1791"/>
                  <a:pt x="9857" y="1506"/>
                </a:cubicBezTo>
                <a:cubicBezTo>
                  <a:pt x="9857" y="1098"/>
                  <a:pt x="9857" y="711"/>
                  <a:pt x="9796" y="304"/>
                </a:cubicBezTo>
                <a:cubicBezTo>
                  <a:pt x="9796" y="284"/>
                  <a:pt x="9776" y="243"/>
                  <a:pt x="9756" y="223"/>
                </a:cubicBezTo>
                <a:cubicBezTo>
                  <a:pt x="9716" y="103"/>
                  <a:pt x="9598" y="1"/>
                  <a:pt x="947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7"/>
          <p:cNvSpPr/>
          <p:nvPr/>
        </p:nvSpPr>
        <p:spPr>
          <a:xfrm>
            <a:off x="8604801" y="3986614"/>
            <a:ext cx="127563" cy="138346"/>
          </a:xfrm>
          <a:custGeom>
            <a:avLst/>
            <a:gdLst/>
            <a:ahLst/>
            <a:cxnLst/>
            <a:rect l="l" t="t" r="r" b="b"/>
            <a:pathLst>
              <a:path w="3130" h="3395" extrusionOk="0">
                <a:moveTo>
                  <a:pt x="1690" y="982"/>
                </a:moveTo>
                <a:cubicBezTo>
                  <a:pt x="1690" y="982"/>
                  <a:pt x="1711" y="1002"/>
                  <a:pt x="1711" y="1002"/>
                </a:cubicBezTo>
                <a:cubicBezTo>
                  <a:pt x="1894" y="1165"/>
                  <a:pt x="2037" y="1450"/>
                  <a:pt x="2139" y="1654"/>
                </a:cubicBezTo>
                <a:cubicBezTo>
                  <a:pt x="2410" y="2254"/>
                  <a:pt x="2257" y="2799"/>
                  <a:pt x="1577" y="2799"/>
                </a:cubicBezTo>
                <a:cubicBezTo>
                  <a:pt x="1542" y="2799"/>
                  <a:pt x="1505" y="2797"/>
                  <a:pt x="1466" y="2794"/>
                </a:cubicBezTo>
                <a:cubicBezTo>
                  <a:pt x="1263" y="2774"/>
                  <a:pt x="957" y="2733"/>
                  <a:pt x="876" y="2489"/>
                </a:cubicBezTo>
                <a:cubicBezTo>
                  <a:pt x="794" y="2265"/>
                  <a:pt x="998" y="1959"/>
                  <a:pt x="1120" y="1756"/>
                </a:cubicBezTo>
                <a:cubicBezTo>
                  <a:pt x="1263" y="1491"/>
                  <a:pt x="1446" y="1206"/>
                  <a:pt x="1690" y="982"/>
                </a:cubicBezTo>
                <a:close/>
                <a:moveTo>
                  <a:pt x="1672" y="1"/>
                </a:moveTo>
                <a:cubicBezTo>
                  <a:pt x="1142" y="1"/>
                  <a:pt x="603" y="50"/>
                  <a:pt x="183" y="289"/>
                </a:cubicBezTo>
                <a:cubicBezTo>
                  <a:pt x="0" y="391"/>
                  <a:pt x="82" y="676"/>
                  <a:pt x="285" y="676"/>
                </a:cubicBezTo>
                <a:lnTo>
                  <a:pt x="367" y="676"/>
                </a:lnTo>
                <a:cubicBezTo>
                  <a:pt x="387" y="676"/>
                  <a:pt x="407" y="676"/>
                  <a:pt x="407" y="656"/>
                </a:cubicBezTo>
                <a:cubicBezTo>
                  <a:pt x="733" y="636"/>
                  <a:pt x="1039" y="636"/>
                  <a:pt x="1365" y="615"/>
                </a:cubicBezTo>
                <a:cubicBezTo>
                  <a:pt x="1365" y="615"/>
                  <a:pt x="1365" y="636"/>
                  <a:pt x="1365" y="636"/>
                </a:cubicBezTo>
                <a:cubicBezTo>
                  <a:pt x="917" y="941"/>
                  <a:pt x="591" y="1430"/>
                  <a:pt x="367" y="1939"/>
                </a:cubicBezTo>
                <a:cubicBezTo>
                  <a:pt x="61" y="2693"/>
                  <a:pt x="509" y="3263"/>
                  <a:pt x="1263" y="3365"/>
                </a:cubicBezTo>
                <a:cubicBezTo>
                  <a:pt x="1374" y="3384"/>
                  <a:pt x="1487" y="3394"/>
                  <a:pt x="1600" y="3394"/>
                </a:cubicBezTo>
                <a:cubicBezTo>
                  <a:pt x="2193" y="3394"/>
                  <a:pt x="2769" y="3115"/>
                  <a:pt x="2872" y="2448"/>
                </a:cubicBezTo>
                <a:cubicBezTo>
                  <a:pt x="2974" y="1878"/>
                  <a:pt x="2648" y="1063"/>
                  <a:pt x="2179" y="615"/>
                </a:cubicBezTo>
                <a:lnTo>
                  <a:pt x="2729" y="615"/>
                </a:lnTo>
                <a:cubicBezTo>
                  <a:pt x="2735" y="616"/>
                  <a:pt x="2742" y="616"/>
                  <a:pt x="2748" y="616"/>
                </a:cubicBezTo>
                <a:cubicBezTo>
                  <a:pt x="3117" y="616"/>
                  <a:pt x="3130" y="25"/>
                  <a:pt x="2729" y="25"/>
                </a:cubicBezTo>
                <a:cubicBezTo>
                  <a:pt x="2410" y="25"/>
                  <a:pt x="2043" y="1"/>
                  <a:pt x="167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7"/>
          <p:cNvSpPr/>
          <p:nvPr/>
        </p:nvSpPr>
        <p:spPr>
          <a:xfrm>
            <a:off x="8767459" y="3963916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7"/>
          <p:cNvSpPr/>
          <p:nvPr/>
        </p:nvSpPr>
        <p:spPr>
          <a:xfrm>
            <a:off x="8653037" y="4796896"/>
            <a:ext cx="93677" cy="59132"/>
          </a:xfrm>
          <a:custGeom>
            <a:avLst/>
            <a:gdLst/>
            <a:ahLst/>
            <a:cxnLst/>
            <a:rect l="l" t="t" r="r" b="b"/>
            <a:pathLst>
              <a:path w="1874" h="1183" extrusionOk="0">
                <a:moveTo>
                  <a:pt x="1064" y="429"/>
                </a:moveTo>
                <a:cubicBezTo>
                  <a:pt x="1076" y="429"/>
                  <a:pt x="1088" y="430"/>
                  <a:pt x="1100" y="431"/>
                </a:cubicBezTo>
                <a:cubicBezTo>
                  <a:pt x="1263" y="452"/>
                  <a:pt x="1344" y="574"/>
                  <a:pt x="1385" y="716"/>
                </a:cubicBezTo>
                <a:cubicBezTo>
                  <a:pt x="1182" y="737"/>
                  <a:pt x="998" y="737"/>
                  <a:pt x="795" y="757"/>
                </a:cubicBezTo>
                <a:cubicBezTo>
                  <a:pt x="713" y="757"/>
                  <a:pt x="632" y="757"/>
                  <a:pt x="550" y="777"/>
                </a:cubicBezTo>
                <a:cubicBezTo>
                  <a:pt x="571" y="737"/>
                  <a:pt x="591" y="716"/>
                  <a:pt x="611" y="676"/>
                </a:cubicBezTo>
                <a:cubicBezTo>
                  <a:pt x="726" y="561"/>
                  <a:pt x="893" y="429"/>
                  <a:pt x="1064" y="429"/>
                </a:cubicBezTo>
                <a:close/>
                <a:moveTo>
                  <a:pt x="1085" y="1"/>
                </a:moveTo>
                <a:cubicBezTo>
                  <a:pt x="1063" y="1"/>
                  <a:pt x="1041" y="2"/>
                  <a:pt x="1019" y="3"/>
                </a:cubicBezTo>
                <a:cubicBezTo>
                  <a:pt x="591" y="24"/>
                  <a:pt x="143" y="390"/>
                  <a:pt x="41" y="818"/>
                </a:cubicBezTo>
                <a:cubicBezTo>
                  <a:pt x="21" y="859"/>
                  <a:pt x="21" y="900"/>
                  <a:pt x="41" y="920"/>
                </a:cubicBezTo>
                <a:cubicBezTo>
                  <a:pt x="0" y="1001"/>
                  <a:pt x="61" y="1103"/>
                  <a:pt x="143" y="1124"/>
                </a:cubicBezTo>
                <a:cubicBezTo>
                  <a:pt x="267" y="1169"/>
                  <a:pt x="397" y="1183"/>
                  <a:pt x="530" y="1183"/>
                </a:cubicBezTo>
                <a:cubicBezTo>
                  <a:pt x="637" y="1183"/>
                  <a:pt x="746" y="1173"/>
                  <a:pt x="856" y="1164"/>
                </a:cubicBezTo>
                <a:cubicBezTo>
                  <a:pt x="1120" y="1144"/>
                  <a:pt x="1385" y="1144"/>
                  <a:pt x="1650" y="1124"/>
                </a:cubicBezTo>
                <a:cubicBezTo>
                  <a:pt x="1792" y="1124"/>
                  <a:pt x="1874" y="1001"/>
                  <a:pt x="1854" y="859"/>
                </a:cubicBezTo>
                <a:cubicBezTo>
                  <a:pt x="1776" y="430"/>
                  <a:pt x="1567" y="1"/>
                  <a:pt x="108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7"/>
          <p:cNvSpPr/>
          <p:nvPr/>
        </p:nvSpPr>
        <p:spPr>
          <a:xfrm>
            <a:off x="8841344" y="4818390"/>
            <a:ext cx="91177" cy="53184"/>
          </a:xfrm>
          <a:custGeom>
            <a:avLst/>
            <a:gdLst/>
            <a:ahLst/>
            <a:cxnLst/>
            <a:rect l="l" t="t" r="r" b="b"/>
            <a:pathLst>
              <a:path w="1824" h="1064" extrusionOk="0">
                <a:moveTo>
                  <a:pt x="867" y="411"/>
                </a:moveTo>
                <a:cubicBezTo>
                  <a:pt x="1029" y="411"/>
                  <a:pt x="1133" y="502"/>
                  <a:pt x="1264" y="632"/>
                </a:cubicBezTo>
                <a:cubicBezTo>
                  <a:pt x="1223" y="612"/>
                  <a:pt x="1182" y="612"/>
                  <a:pt x="1141" y="612"/>
                </a:cubicBezTo>
                <a:cubicBezTo>
                  <a:pt x="1040" y="592"/>
                  <a:pt x="958" y="592"/>
                  <a:pt x="856" y="571"/>
                </a:cubicBezTo>
                <a:cubicBezTo>
                  <a:pt x="734" y="571"/>
                  <a:pt x="612" y="571"/>
                  <a:pt x="490" y="592"/>
                </a:cubicBezTo>
                <a:lnTo>
                  <a:pt x="469" y="592"/>
                </a:lnTo>
                <a:cubicBezTo>
                  <a:pt x="530" y="490"/>
                  <a:pt x="612" y="449"/>
                  <a:pt x="734" y="429"/>
                </a:cubicBezTo>
                <a:cubicBezTo>
                  <a:pt x="783" y="417"/>
                  <a:pt x="827" y="411"/>
                  <a:pt x="867" y="411"/>
                </a:cubicBezTo>
                <a:close/>
                <a:moveTo>
                  <a:pt x="780" y="0"/>
                </a:moveTo>
                <a:cubicBezTo>
                  <a:pt x="390" y="0"/>
                  <a:pt x="23" y="202"/>
                  <a:pt x="1" y="653"/>
                </a:cubicBezTo>
                <a:cubicBezTo>
                  <a:pt x="1" y="714"/>
                  <a:pt x="42" y="795"/>
                  <a:pt x="103" y="836"/>
                </a:cubicBezTo>
                <a:cubicBezTo>
                  <a:pt x="103" y="857"/>
                  <a:pt x="123" y="877"/>
                  <a:pt x="143" y="897"/>
                </a:cubicBezTo>
                <a:cubicBezTo>
                  <a:pt x="205" y="971"/>
                  <a:pt x="295" y="985"/>
                  <a:pt x="393" y="985"/>
                </a:cubicBezTo>
                <a:cubicBezTo>
                  <a:pt x="458" y="985"/>
                  <a:pt x="526" y="979"/>
                  <a:pt x="592" y="979"/>
                </a:cubicBezTo>
                <a:cubicBezTo>
                  <a:pt x="836" y="999"/>
                  <a:pt x="1080" y="1060"/>
                  <a:pt x="1325" y="1060"/>
                </a:cubicBezTo>
                <a:cubicBezTo>
                  <a:pt x="1344" y="1062"/>
                  <a:pt x="1362" y="1063"/>
                  <a:pt x="1380" y="1063"/>
                </a:cubicBezTo>
                <a:cubicBezTo>
                  <a:pt x="1723" y="1063"/>
                  <a:pt x="1824" y="699"/>
                  <a:pt x="1630" y="408"/>
                </a:cubicBezTo>
                <a:cubicBezTo>
                  <a:pt x="1462" y="146"/>
                  <a:pt x="1112" y="0"/>
                  <a:pt x="78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7"/>
          <p:cNvSpPr/>
          <p:nvPr/>
        </p:nvSpPr>
        <p:spPr>
          <a:xfrm>
            <a:off x="8526592" y="810550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7"/>
          <p:cNvSpPr/>
          <p:nvPr/>
        </p:nvSpPr>
        <p:spPr>
          <a:xfrm>
            <a:off x="8538249" y="67655"/>
            <a:ext cx="483927" cy="80408"/>
          </a:xfrm>
          <a:custGeom>
            <a:avLst/>
            <a:gdLst/>
            <a:ahLst/>
            <a:cxnLst/>
            <a:rect l="l" t="t" r="r" b="b"/>
            <a:pathLst>
              <a:path w="12704" h="2103" extrusionOk="0">
                <a:moveTo>
                  <a:pt x="10719" y="1"/>
                </a:moveTo>
                <a:cubicBezTo>
                  <a:pt x="10479" y="1"/>
                  <a:pt x="10231" y="86"/>
                  <a:pt x="9975" y="294"/>
                </a:cubicBezTo>
                <a:cubicBezTo>
                  <a:pt x="9785" y="457"/>
                  <a:pt x="9758" y="584"/>
                  <a:pt x="9646" y="584"/>
                </a:cubicBezTo>
                <a:cubicBezTo>
                  <a:pt x="9590" y="584"/>
                  <a:pt x="9513" y="552"/>
                  <a:pt x="9384" y="477"/>
                </a:cubicBezTo>
                <a:cubicBezTo>
                  <a:pt x="9180" y="355"/>
                  <a:pt x="9079" y="172"/>
                  <a:pt x="8834" y="90"/>
                </a:cubicBezTo>
                <a:cubicBezTo>
                  <a:pt x="8747" y="66"/>
                  <a:pt x="8670" y="55"/>
                  <a:pt x="8600" y="55"/>
                </a:cubicBezTo>
                <a:cubicBezTo>
                  <a:pt x="8201" y="55"/>
                  <a:pt x="8061" y="411"/>
                  <a:pt x="7714" y="620"/>
                </a:cubicBezTo>
                <a:cubicBezTo>
                  <a:pt x="7567" y="713"/>
                  <a:pt x="7422" y="749"/>
                  <a:pt x="7277" y="749"/>
                </a:cubicBezTo>
                <a:cubicBezTo>
                  <a:pt x="6795" y="749"/>
                  <a:pt x="6321" y="349"/>
                  <a:pt x="5806" y="349"/>
                </a:cubicBezTo>
                <a:cubicBezTo>
                  <a:pt x="5770" y="349"/>
                  <a:pt x="5734" y="351"/>
                  <a:pt x="5698" y="355"/>
                </a:cubicBezTo>
                <a:cubicBezTo>
                  <a:pt x="5392" y="375"/>
                  <a:pt x="5148" y="498"/>
                  <a:pt x="4924" y="681"/>
                </a:cubicBezTo>
                <a:cubicBezTo>
                  <a:pt x="4680" y="844"/>
                  <a:pt x="4476" y="1210"/>
                  <a:pt x="4171" y="1251"/>
                </a:cubicBezTo>
                <a:cubicBezTo>
                  <a:pt x="4158" y="1253"/>
                  <a:pt x="4145" y="1253"/>
                  <a:pt x="4131" y="1253"/>
                </a:cubicBezTo>
                <a:cubicBezTo>
                  <a:pt x="3783" y="1253"/>
                  <a:pt x="3018" y="778"/>
                  <a:pt x="2725" y="660"/>
                </a:cubicBezTo>
                <a:cubicBezTo>
                  <a:pt x="2542" y="594"/>
                  <a:pt x="2359" y="527"/>
                  <a:pt x="2154" y="527"/>
                </a:cubicBezTo>
                <a:cubicBezTo>
                  <a:pt x="2108" y="527"/>
                  <a:pt x="2060" y="531"/>
                  <a:pt x="2012" y="538"/>
                </a:cubicBezTo>
                <a:cubicBezTo>
                  <a:pt x="1340" y="640"/>
                  <a:pt x="647" y="1353"/>
                  <a:pt x="159" y="1781"/>
                </a:cubicBezTo>
                <a:cubicBezTo>
                  <a:pt x="0" y="1904"/>
                  <a:pt x="145" y="2102"/>
                  <a:pt x="306" y="2102"/>
                </a:cubicBezTo>
                <a:cubicBezTo>
                  <a:pt x="331" y="2102"/>
                  <a:pt x="357" y="2097"/>
                  <a:pt x="383" y="2086"/>
                </a:cubicBezTo>
                <a:cubicBezTo>
                  <a:pt x="769" y="1882"/>
                  <a:pt x="1136" y="1597"/>
                  <a:pt x="1523" y="1414"/>
                </a:cubicBezTo>
                <a:cubicBezTo>
                  <a:pt x="1772" y="1306"/>
                  <a:pt x="1956" y="1259"/>
                  <a:pt x="2126" y="1259"/>
                </a:cubicBezTo>
                <a:cubicBezTo>
                  <a:pt x="2374" y="1259"/>
                  <a:pt x="2590" y="1359"/>
                  <a:pt x="2928" y="1516"/>
                </a:cubicBezTo>
                <a:cubicBezTo>
                  <a:pt x="3290" y="1687"/>
                  <a:pt x="3829" y="2072"/>
                  <a:pt x="4280" y="2072"/>
                </a:cubicBezTo>
                <a:cubicBezTo>
                  <a:pt x="4312" y="2072"/>
                  <a:pt x="4343" y="2070"/>
                  <a:pt x="4374" y="2066"/>
                </a:cubicBezTo>
                <a:cubicBezTo>
                  <a:pt x="5041" y="1992"/>
                  <a:pt x="5135" y="1143"/>
                  <a:pt x="5836" y="1143"/>
                </a:cubicBezTo>
                <a:cubicBezTo>
                  <a:pt x="5906" y="1143"/>
                  <a:pt x="5982" y="1151"/>
                  <a:pt x="6065" y="1170"/>
                </a:cubicBezTo>
                <a:cubicBezTo>
                  <a:pt x="6522" y="1269"/>
                  <a:pt x="6862" y="1659"/>
                  <a:pt x="7370" y="1659"/>
                </a:cubicBezTo>
                <a:cubicBezTo>
                  <a:pt x="7383" y="1659"/>
                  <a:pt x="7396" y="1659"/>
                  <a:pt x="7409" y="1658"/>
                </a:cubicBezTo>
                <a:cubicBezTo>
                  <a:pt x="7877" y="1618"/>
                  <a:pt x="7979" y="1312"/>
                  <a:pt x="8305" y="1088"/>
                </a:cubicBezTo>
                <a:cubicBezTo>
                  <a:pt x="8425" y="1007"/>
                  <a:pt x="8528" y="974"/>
                  <a:pt x="8621" y="974"/>
                </a:cubicBezTo>
                <a:cubicBezTo>
                  <a:pt x="8970" y="974"/>
                  <a:pt x="9179" y="1431"/>
                  <a:pt x="9629" y="1495"/>
                </a:cubicBezTo>
                <a:cubicBezTo>
                  <a:pt x="9661" y="1499"/>
                  <a:pt x="9691" y="1500"/>
                  <a:pt x="9720" y="1500"/>
                </a:cubicBezTo>
                <a:cubicBezTo>
                  <a:pt x="10053" y="1500"/>
                  <a:pt x="10155" y="1290"/>
                  <a:pt x="10362" y="1027"/>
                </a:cubicBezTo>
                <a:cubicBezTo>
                  <a:pt x="10547" y="806"/>
                  <a:pt x="10691" y="715"/>
                  <a:pt x="10832" y="715"/>
                </a:cubicBezTo>
                <a:cubicBezTo>
                  <a:pt x="11016" y="715"/>
                  <a:pt x="11196" y="869"/>
                  <a:pt x="11461" y="1088"/>
                </a:cubicBezTo>
                <a:cubicBezTo>
                  <a:pt x="11706" y="1292"/>
                  <a:pt x="11869" y="1495"/>
                  <a:pt x="12133" y="1658"/>
                </a:cubicBezTo>
                <a:cubicBezTo>
                  <a:pt x="12182" y="1689"/>
                  <a:pt x="12231" y="1703"/>
                  <a:pt x="12279" y="1703"/>
                </a:cubicBezTo>
                <a:cubicBezTo>
                  <a:pt x="12512" y="1703"/>
                  <a:pt x="12703" y="1376"/>
                  <a:pt x="12500" y="1190"/>
                </a:cubicBezTo>
                <a:cubicBezTo>
                  <a:pt x="12004" y="679"/>
                  <a:pt x="11397" y="1"/>
                  <a:pt x="1071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7"/>
          <p:cNvSpPr/>
          <p:nvPr/>
        </p:nvSpPr>
        <p:spPr>
          <a:xfrm>
            <a:off x="8571430" y="618221"/>
            <a:ext cx="402981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7"/>
          <p:cNvSpPr/>
          <p:nvPr/>
        </p:nvSpPr>
        <p:spPr>
          <a:xfrm>
            <a:off x="8681602" y="274437"/>
            <a:ext cx="159836" cy="291657"/>
          </a:xfrm>
          <a:custGeom>
            <a:avLst/>
            <a:gdLst/>
            <a:ahLst/>
            <a:cxnLst/>
            <a:rect l="l" t="t" r="r" b="b"/>
            <a:pathLst>
              <a:path w="4196" h="7628" extrusionOk="0">
                <a:moveTo>
                  <a:pt x="1181" y="1321"/>
                </a:moveTo>
                <a:cubicBezTo>
                  <a:pt x="1161" y="1831"/>
                  <a:pt x="1161" y="2319"/>
                  <a:pt x="1141" y="2828"/>
                </a:cubicBezTo>
                <a:cubicBezTo>
                  <a:pt x="1100" y="2279"/>
                  <a:pt x="1100" y="1647"/>
                  <a:pt x="1181" y="1321"/>
                </a:cubicBezTo>
                <a:close/>
                <a:moveTo>
                  <a:pt x="1515" y="1"/>
                </a:moveTo>
                <a:cubicBezTo>
                  <a:pt x="1451" y="1"/>
                  <a:pt x="1391" y="27"/>
                  <a:pt x="1365" y="79"/>
                </a:cubicBezTo>
                <a:cubicBezTo>
                  <a:pt x="550" y="120"/>
                  <a:pt x="346" y="2014"/>
                  <a:pt x="265" y="2523"/>
                </a:cubicBezTo>
                <a:cubicBezTo>
                  <a:pt x="0" y="4132"/>
                  <a:pt x="41" y="5822"/>
                  <a:pt x="428" y="7411"/>
                </a:cubicBezTo>
                <a:cubicBezTo>
                  <a:pt x="462" y="7548"/>
                  <a:pt x="599" y="7627"/>
                  <a:pt x="735" y="7627"/>
                </a:cubicBezTo>
                <a:cubicBezTo>
                  <a:pt x="840" y="7627"/>
                  <a:pt x="945" y="7579"/>
                  <a:pt x="998" y="7472"/>
                </a:cubicBezTo>
                <a:cubicBezTo>
                  <a:pt x="1397" y="6719"/>
                  <a:pt x="2075" y="6361"/>
                  <a:pt x="2838" y="6361"/>
                </a:cubicBezTo>
                <a:cubicBezTo>
                  <a:pt x="3086" y="6361"/>
                  <a:pt x="3344" y="6399"/>
                  <a:pt x="3605" y="6474"/>
                </a:cubicBezTo>
                <a:cubicBezTo>
                  <a:pt x="3634" y="6479"/>
                  <a:pt x="3660" y="6481"/>
                  <a:pt x="3685" y="6481"/>
                </a:cubicBezTo>
                <a:cubicBezTo>
                  <a:pt x="3764" y="6481"/>
                  <a:pt x="3823" y="6455"/>
                  <a:pt x="3870" y="6392"/>
                </a:cubicBezTo>
                <a:cubicBezTo>
                  <a:pt x="4053" y="6372"/>
                  <a:pt x="4196" y="6168"/>
                  <a:pt x="4094" y="5944"/>
                </a:cubicBezTo>
                <a:cubicBezTo>
                  <a:pt x="3157" y="4050"/>
                  <a:pt x="2424" y="2136"/>
                  <a:pt x="1731" y="140"/>
                </a:cubicBezTo>
                <a:cubicBezTo>
                  <a:pt x="1696" y="47"/>
                  <a:pt x="1602" y="1"/>
                  <a:pt x="151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7"/>
          <p:cNvSpPr/>
          <p:nvPr/>
        </p:nvSpPr>
        <p:spPr>
          <a:xfrm>
            <a:off x="8573754" y="134218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7"/>
          <p:cNvSpPr/>
          <p:nvPr/>
        </p:nvSpPr>
        <p:spPr>
          <a:xfrm>
            <a:off x="8554364" y="1619019"/>
            <a:ext cx="158122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7"/>
          <p:cNvSpPr/>
          <p:nvPr/>
        </p:nvSpPr>
        <p:spPr>
          <a:xfrm>
            <a:off x="8546592" y="1790165"/>
            <a:ext cx="205623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7"/>
          <p:cNvSpPr/>
          <p:nvPr/>
        </p:nvSpPr>
        <p:spPr>
          <a:xfrm>
            <a:off x="8803393" y="1581318"/>
            <a:ext cx="135038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7"/>
          <p:cNvSpPr/>
          <p:nvPr/>
        </p:nvSpPr>
        <p:spPr>
          <a:xfrm>
            <a:off x="8572357" y="3153024"/>
            <a:ext cx="389534" cy="113979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64" y="0"/>
                </a:moveTo>
                <a:cubicBezTo>
                  <a:pt x="8932" y="0"/>
                  <a:pt x="8800" y="16"/>
                  <a:pt x="8676" y="46"/>
                </a:cubicBezTo>
                <a:cubicBezTo>
                  <a:pt x="8187" y="168"/>
                  <a:pt x="8045" y="433"/>
                  <a:pt x="7658" y="698"/>
                </a:cubicBezTo>
                <a:cubicBezTo>
                  <a:pt x="7537" y="785"/>
                  <a:pt x="7421" y="814"/>
                  <a:pt x="7303" y="814"/>
                </a:cubicBezTo>
                <a:cubicBezTo>
                  <a:pt x="7063" y="814"/>
                  <a:pt x="6818" y="691"/>
                  <a:pt x="6517" y="677"/>
                </a:cubicBezTo>
                <a:cubicBezTo>
                  <a:pt x="6456" y="675"/>
                  <a:pt x="6395" y="674"/>
                  <a:pt x="6333" y="674"/>
                </a:cubicBezTo>
                <a:cubicBezTo>
                  <a:pt x="5702" y="674"/>
                  <a:pt x="5071" y="764"/>
                  <a:pt x="4440" y="820"/>
                </a:cubicBezTo>
                <a:cubicBezTo>
                  <a:pt x="4114" y="860"/>
                  <a:pt x="3768" y="901"/>
                  <a:pt x="3422" y="901"/>
                </a:cubicBezTo>
                <a:cubicBezTo>
                  <a:pt x="2668" y="901"/>
                  <a:pt x="2342" y="840"/>
                  <a:pt x="2078" y="127"/>
                </a:cubicBezTo>
                <a:cubicBezTo>
                  <a:pt x="2058" y="69"/>
                  <a:pt x="2005" y="38"/>
                  <a:pt x="1956" y="38"/>
                </a:cubicBezTo>
                <a:cubicBezTo>
                  <a:pt x="1903" y="38"/>
                  <a:pt x="1854" y="74"/>
                  <a:pt x="1854" y="148"/>
                </a:cubicBezTo>
                <a:cubicBezTo>
                  <a:pt x="1854" y="290"/>
                  <a:pt x="1874" y="453"/>
                  <a:pt x="1915" y="596"/>
                </a:cubicBezTo>
                <a:cubicBezTo>
                  <a:pt x="1874" y="596"/>
                  <a:pt x="1874" y="636"/>
                  <a:pt x="1874" y="677"/>
                </a:cubicBezTo>
                <a:cubicBezTo>
                  <a:pt x="1854" y="759"/>
                  <a:pt x="1854" y="840"/>
                  <a:pt x="1854" y="942"/>
                </a:cubicBezTo>
                <a:cubicBezTo>
                  <a:pt x="1487" y="983"/>
                  <a:pt x="1120" y="1125"/>
                  <a:pt x="795" y="1370"/>
                </a:cubicBezTo>
                <a:cubicBezTo>
                  <a:pt x="387" y="1695"/>
                  <a:pt x="0" y="2306"/>
                  <a:pt x="489" y="2734"/>
                </a:cubicBezTo>
                <a:cubicBezTo>
                  <a:pt x="693" y="2917"/>
                  <a:pt x="978" y="2981"/>
                  <a:pt x="1290" y="2981"/>
                </a:cubicBezTo>
                <a:cubicBezTo>
                  <a:pt x="1880" y="2981"/>
                  <a:pt x="2568" y="2753"/>
                  <a:pt x="2994" y="2673"/>
                </a:cubicBezTo>
                <a:cubicBezTo>
                  <a:pt x="4009" y="2476"/>
                  <a:pt x="5035" y="2189"/>
                  <a:pt x="6056" y="2189"/>
                </a:cubicBezTo>
                <a:cubicBezTo>
                  <a:pt x="6408" y="2189"/>
                  <a:pt x="6758" y="2223"/>
                  <a:pt x="7108" y="2306"/>
                </a:cubicBezTo>
                <a:cubicBezTo>
                  <a:pt x="7141" y="2312"/>
                  <a:pt x="7170" y="2314"/>
                  <a:pt x="7198" y="2314"/>
                </a:cubicBezTo>
                <a:cubicBezTo>
                  <a:pt x="7274" y="2314"/>
                  <a:pt x="7333" y="2295"/>
                  <a:pt x="7393" y="2266"/>
                </a:cubicBezTo>
                <a:cubicBezTo>
                  <a:pt x="7434" y="2266"/>
                  <a:pt x="7474" y="2266"/>
                  <a:pt x="7495" y="2286"/>
                </a:cubicBezTo>
                <a:cubicBezTo>
                  <a:pt x="7536" y="2286"/>
                  <a:pt x="7576" y="2286"/>
                  <a:pt x="7597" y="2306"/>
                </a:cubicBezTo>
                <a:cubicBezTo>
                  <a:pt x="7576" y="2367"/>
                  <a:pt x="7556" y="2408"/>
                  <a:pt x="7536" y="2469"/>
                </a:cubicBezTo>
                <a:cubicBezTo>
                  <a:pt x="7470" y="2683"/>
                  <a:pt x="7669" y="2870"/>
                  <a:pt x="7867" y="2870"/>
                </a:cubicBezTo>
                <a:cubicBezTo>
                  <a:pt x="7914" y="2870"/>
                  <a:pt x="7961" y="2859"/>
                  <a:pt x="8004" y="2836"/>
                </a:cubicBezTo>
                <a:cubicBezTo>
                  <a:pt x="8656" y="2469"/>
                  <a:pt x="10061" y="1858"/>
                  <a:pt x="10142" y="983"/>
                </a:cubicBezTo>
                <a:cubicBezTo>
                  <a:pt x="10225" y="302"/>
                  <a:pt x="9645" y="0"/>
                  <a:pt x="906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7"/>
          <p:cNvSpPr/>
          <p:nvPr/>
        </p:nvSpPr>
        <p:spPr>
          <a:xfrm>
            <a:off x="121824" y="1875492"/>
            <a:ext cx="383347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7"/>
          <p:cNvSpPr/>
          <p:nvPr/>
        </p:nvSpPr>
        <p:spPr>
          <a:xfrm>
            <a:off x="8608814" y="3278592"/>
            <a:ext cx="389991" cy="124608"/>
          </a:xfrm>
          <a:custGeom>
            <a:avLst/>
            <a:gdLst/>
            <a:ahLst/>
            <a:cxnLst/>
            <a:rect l="l" t="t" r="r" b="b"/>
            <a:pathLst>
              <a:path w="10238" h="3259" extrusionOk="0">
                <a:moveTo>
                  <a:pt x="7665" y="0"/>
                </a:moveTo>
                <a:cubicBezTo>
                  <a:pt x="7575" y="0"/>
                  <a:pt x="7487" y="51"/>
                  <a:pt x="7475" y="163"/>
                </a:cubicBezTo>
                <a:cubicBezTo>
                  <a:pt x="7393" y="591"/>
                  <a:pt x="8025" y="977"/>
                  <a:pt x="8371" y="1242"/>
                </a:cubicBezTo>
                <a:cubicBezTo>
                  <a:pt x="8249" y="1303"/>
                  <a:pt x="8147" y="1364"/>
                  <a:pt x="8065" y="1426"/>
                </a:cubicBezTo>
                <a:cubicBezTo>
                  <a:pt x="7597" y="1731"/>
                  <a:pt x="7190" y="2118"/>
                  <a:pt x="6701" y="2362"/>
                </a:cubicBezTo>
                <a:cubicBezTo>
                  <a:pt x="6202" y="2087"/>
                  <a:pt x="5484" y="1986"/>
                  <a:pt x="4905" y="1986"/>
                </a:cubicBezTo>
                <a:cubicBezTo>
                  <a:pt x="4799" y="1986"/>
                  <a:pt x="4698" y="1989"/>
                  <a:pt x="4603" y="1996"/>
                </a:cubicBezTo>
                <a:cubicBezTo>
                  <a:pt x="4216" y="1996"/>
                  <a:pt x="3727" y="2036"/>
                  <a:pt x="3340" y="2159"/>
                </a:cubicBezTo>
                <a:cubicBezTo>
                  <a:pt x="3116" y="2220"/>
                  <a:pt x="2953" y="2383"/>
                  <a:pt x="2770" y="2505"/>
                </a:cubicBezTo>
                <a:cubicBezTo>
                  <a:pt x="2477" y="2505"/>
                  <a:pt x="2184" y="2557"/>
                  <a:pt x="1890" y="2557"/>
                </a:cubicBezTo>
                <a:cubicBezTo>
                  <a:pt x="1817" y="2557"/>
                  <a:pt x="1744" y="2554"/>
                  <a:pt x="1670" y="2546"/>
                </a:cubicBezTo>
                <a:cubicBezTo>
                  <a:pt x="1426" y="2505"/>
                  <a:pt x="1161" y="2464"/>
                  <a:pt x="937" y="2322"/>
                </a:cubicBezTo>
                <a:cubicBezTo>
                  <a:pt x="713" y="2159"/>
                  <a:pt x="673" y="1914"/>
                  <a:pt x="550" y="1690"/>
                </a:cubicBezTo>
                <a:cubicBezTo>
                  <a:pt x="520" y="1650"/>
                  <a:pt x="474" y="1629"/>
                  <a:pt x="428" y="1629"/>
                </a:cubicBezTo>
                <a:cubicBezTo>
                  <a:pt x="382" y="1629"/>
                  <a:pt x="336" y="1650"/>
                  <a:pt x="306" y="1690"/>
                </a:cubicBezTo>
                <a:cubicBezTo>
                  <a:pt x="0" y="2240"/>
                  <a:pt x="550" y="2749"/>
                  <a:pt x="1019" y="2933"/>
                </a:cubicBezTo>
                <a:cubicBezTo>
                  <a:pt x="1311" y="3046"/>
                  <a:pt x="1707" y="3134"/>
                  <a:pt x="2092" y="3134"/>
                </a:cubicBezTo>
                <a:cubicBezTo>
                  <a:pt x="2191" y="3134"/>
                  <a:pt x="2288" y="3128"/>
                  <a:pt x="2383" y="3116"/>
                </a:cubicBezTo>
                <a:cubicBezTo>
                  <a:pt x="2465" y="3128"/>
                  <a:pt x="2551" y="3133"/>
                  <a:pt x="2639" y="3133"/>
                </a:cubicBezTo>
                <a:cubicBezTo>
                  <a:pt x="2834" y="3133"/>
                  <a:pt x="3036" y="3110"/>
                  <a:pt x="3218" y="3095"/>
                </a:cubicBezTo>
                <a:cubicBezTo>
                  <a:pt x="3900" y="3207"/>
                  <a:pt x="4627" y="3258"/>
                  <a:pt x="5336" y="3258"/>
                </a:cubicBezTo>
                <a:cubicBezTo>
                  <a:pt x="5791" y="3258"/>
                  <a:pt x="6238" y="3237"/>
                  <a:pt x="6660" y="3197"/>
                </a:cubicBezTo>
                <a:cubicBezTo>
                  <a:pt x="6721" y="3197"/>
                  <a:pt x="6762" y="3177"/>
                  <a:pt x="6803" y="3157"/>
                </a:cubicBezTo>
                <a:cubicBezTo>
                  <a:pt x="6945" y="3136"/>
                  <a:pt x="7088" y="3075"/>
                  <a:pt x="7169" y="3034"/>
                </a:cubicBezTo>
                <a:cubicBezTo>
                  <a:pt x="7475" y="2871"/>
                  <a:pt x="7699" y="2586"/>
                  <a:pt x="7923" y="2342"/>
                </a:cubicBezTo>
                <a:cubicBezTo>
                  <a:pt x="7963" y="2301"/>
                  <a:pt x="8004" y="2240"/>
                  <a:pt x="8045" y="2199"/>
                </a:cubicBezTo>
                <a:cubicBezTo>
                  <a:pt x="8086" y="2179"/>
                  <a:pt x="8147" y="2138"/>
                  <a:pt x="8187" y="2098"/>
                </a:cubicBezTo>
                <a:cubicBezTo>
                  <a:pt x="8371" y="1955"/>
                  <a:pt x="8554" y="1833"/>
                  <a:pt x="8758" y="1731"/>
                </a:cubicBezTo>
                <a:cubicBezTo>
                  <a:pt x="8778" y="1711"/>
                  <a:pt x="8798" y="1711"/>
                  <a:pt x="8839" y="1690"/>
                </a:cubicBezTo>
                <a:cubicBezTo>
                  <a:pt x="8921" y="1772"/>
                  <a:pt x="9022" y="1833"/>
                  <a:pt x="9104" y="1874"/>
                </a:cubicBezTo>
                <a:cubicBezTo>
                  <a:pt x="9227" y="1911"/>
                  <a:pt x="9368" y="1927"/>
                  <a:pt x="9507" y="1927"/>
                </a:cubicBezTo>
                <a:cubicBezTo>
                  <a:pt x="9669" y="1927"/>
                  <a:pt x="9828" y="1906"/>
                  <a:pt x="9959" y="1874"/>
                </a:cubicBezTo>
                <a:cubicBezTo>
                  <a:pt x="10224" y="1812"/>
                  <a:pt x="10183" y="1466"/>
                  <a:pt x="9959" y="1385"/>
                </a:cubicBezTo>
                <a:cubicBezTo>
                  <a:pt x="9796" y="1324"/>
                  <a:pt x="9633" y="1344"/>
                  <a:pt x="9470" y="1303"/>
                </a:cubicBezTo>
                <a:cubicBezTo>
                  <a:pt x="9552" y="1201"/>
                  <a:pt x="9654" y="1100"/>
                  <a:pt x="9735" y="998"/>
                </a:cubicBezTo>
                <a:cubicBezTo>
                  <a:pt x="9919" y="774"/>
                  <a:pt x="10041" y="550"/>
                  <a:pt x="10163" y="285"/>
                </a:cubicBezTo>
                <a:cubicBezTo>
                  <a:pt x="10238" y="165"/>
                  <a:pt x="10147" y="56"/>
                  <a:pt x="10037" y="56"/>
                </a:cubicBezTo>
                <a:cubicBezTo>
                  <a:pt x="9998" y="56"/>
                  <a:pt x="9956" y="70"/>
                  <a:pt x="9919" y="102"/>
                </a:cubicBezTo>
                <a:cubicBezTo>
                  <a:pt x="9694" y="265"/>
                  <a:pt x="9491" y="407"/>
                  <a:pt x="9287" y="611"/>
                </a:cubicBezTo>
                <a:cubicBezTo>
                  <a:pt x="9185" y="733"/>
                  <a:pt x="9063" y="855"/>
                  <a:pt x="8941" y="977"/>
                </a:cubicBezTo>
                <a:cubicBezTo>
                  <a:pt x="8900" y="937"/>
                  <a:pt x="8860" y="896"/>
                  <a:pt x="8819" y="855"/>
                </a:cubicBezTo>
                <a:cubicBezTo>
                  <a:pt x="8493" y="591"/>
                  <a:pt x="8126" y="346"/>
                  <a:pt x="7821" y="61"/>
                </a:cubicBezTo>
                <a:cubicBezTo>
                  <a:pt x="7781" y="21"/>
                  <a:pt x="7723" y="0"/>
                  <a:pt x="766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7"/>
          <p:cNvSpPr/>
          <p:nvPr/>
        </p:nvSpPr>
        <p:spPr>
          <a:xfrm>
            <a:off x="8849184" y="3650709"/>
            <a:ext cx="128029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7"/>
          <p:cNvSpPr/>
          <p:nvPr/>
        </p:nvSpPr>
        <p:spPr>
          <a:xfrm>
            <a:off x="8614783" y="3733184"/>
            <a:ext cx="143647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7"/>
          <p:cNvSpPr/>
          <p:nvPr/>
        </p:nvSpPr>
        <p:spPr>
          <a:xfrm>
            <a:off x="8855698" y="2341954"/>
            <a:ext cx="135914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7"/>
          <p:cNvSpPr/>
          <p:nvPr/>
        </p:nvSpPr>
        <p:spPr>
          <a:xfrm>
            <a:off x="8571582" y="2332433"/>
            <a:ext cx="194005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7"/>
          <p:cNvSpPr/>
          <p:nvPr/>
        </p:nvSpPr>
        <p:spPr>
          <a:xfrm>
            <a:off x="8633488" y="2513865"/>
            <a:ext cx="15054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7"/>
          <p:cNvSpPr/>
          <p:nvPr/>
        </p:nvSpPr>
        <p:spPr>
          <a:xfrm>
            <a:off x="8604802" y="2152879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7"/>
          <p:cNvSpPr/>
          <p:nvPr/>
        </p:nvSpPr>
        <p:spPr>
          <a:xfrm>
            <a:off x="8821760" y="2007963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7"/>
          <p:cNvSpPr/>
          <p:nvPr/>
        </p:nvSpPr>
        <p:spPr>
          <a:xfrm>
            <a:off x="150836" y="3973072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7"/>
          <p:cNvSpPr/>
          <p:nvPr/>
        </p:nvSpPr>
        <p:spPr>
          <a:xfrm>
            <a:off x="304258" y="3970305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7"/>
          <p:cNvSpPr/>
          <p:nvPr/>
        </p:nvSpPr>
        <p:spPr>
          <a:xfrm>
            <a:off x="474510" y="3955125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7"/>
          <p:cNvSpPr/>
          <p:nvPr/>
        </p:nvSpPr>
        <p:spPr>
          <a:xfrm>
            <a:off x="164593" y="4642839"/>
            <a:ext cx="64928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7"/>
          <p:cNvSpPr/>
          <p:nvPr/>
        </p:nvSpPr>
        <p:spPr>
          <a:xfrm>
            <a:off x="334807" y="4638278"/>
            <a:ext cx="61892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7"/>
          <p:cNvSpPr/>
          <p:nvPr/>
        </p:nvSpPr>
        <p:spPr>
          <a:xfrm>
            <a:off x="489016" y="4637156"/>
            <a:ext cx="54244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7"/>
          <p:cNvSpPr/>
          <p:nvPr/>
        </p:nvSpPr>
        <p:spPr>
          <a:xfrm>
            <a:off x="8576459" y="4286656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7"/>
          <p:cNvSpPr/>
          <p:nvPr/>
        </p:nvSpPr>
        <p:spPr>
          <a:xfrm>
            <a:off x="8578021" y="4432489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7"/>
          <p:cNvSpPr/>
          <p:nvPr/>
        </p:nvSpPr>
        <p:spPr>
          <a:xfrm>
            <a:off x="8553183" y="4571861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7"/>
          <p:cNvSpPr/>
          <p:nvPr/>
        </p:nvSpPr>
        <p:spPr>
          <a:xfrm>
            <a:off x="155409" y="4766002"/>
            <a:ext cx="378699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7"/>
          <p:cNvSpPr/>
          <p:nvPr/>
        </p:nvSpPr>
        <p:spPr>
          <a:xfrm>
            <a:off x="247770" y="2556962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7"/>
          <p:cNvSpPr/>
          <p:nvPr/>
        </p:nvSpPr>
        <p:spPr>
          <a:xfrm>
            <a:off x="133294" y="2468049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7"/>
          <p:cNvSpPr/>
          <p:nvPr/>
        </p:nvSpPr>
        <p:spPr>
          <a:xfrm>
            <a:off x="184422" y="2658588"/>
            <a:ext cx="342073" cy="115273"/>
          </a:xfrm>
          <a:custGeom>
            <a:avLst/>
            <a:gdLst/>
            <a:ahLst/>
            <a:cxnLst/>
            <a:rect l="l" t="t" r="r" b="b"/>
            <a:pathLst>
              <a:path w="9125" h="3083" extrusionOk="0">
                <a:moveTo>
                  <a:pt x="4149" y="0"/>
                </a:moveTo>
                <a:cubicBezTo>
                  <a:pt x="3808" y="0"/>
                  <a:pt x="3470" y="220"/>
                  <a:pt x="3178" y="404"/>
                </a:cubicBezTo>
                <a:cubicBezTo>
                  <a:pt x="2770" y="649"/>
                  <a:pt x="2139" y="975"/>
                  <a:pt x="1874" y="1362"/>
                </a:cubicBezTo>
                <a:cubicBezTo>
                  <a:pt x="1833" y="1443"/>
                  <a:pt x="1813" y="1504"/>
                  <a:pt x="1793" y="1565"/>
                </a:cubicBezTo>
                <a:cubicBezTo>
                  <a:pt x="1630" y="1565"/>
                  <a:pt x="1465" y="1564"/>
                  <a:pt x="1300" y="1564"/>
                </a:cubicBezTo>
                <a:cubicBezTo>
                  <a:pt x="888" y="1564"/>
                  <a:pt x="475" y="1574"/>
                  <a:pt x="82" y="1647"/>
                </a:cubicBezTo>
                <a:cubicBezTo>
                  <a:pt x="1" y="1647"/>
                  <a:pt x="1" y="1769"/>
                  <a:pt x="62" y="1810"/>
                </a:cubicBezTo>
                <a:cubicBezTo>
                  <a:pt x="612" y="2135"/>
                  <a:pt x="1263" y="2197"/>
                  <a:pt x="1915" y="2197"/>
                </a:cubicBezTo>
                <a:cubicBezTo>
                  <a:pt x="2214" y="2682"/>
                  <a:pt x="2890" y="3082"/>
                  <a:pt x="3361" y="3082"/>
                </a:cubicBezTo>
                <a:cubicBezTo>
                  <a:pt x="3403" y="3082"/>
                  <a:pt x="3444" y="3079"/>
                  <a:pt x="3483" y="3072"/>
                </a:cubicBezTo>
                <a:cubicBezTo>
                  <a:pt x="3687" y="3031"/>
                  <a:pt x="3707" y="2787"/>
                  <a:pt x="3585" y="2665"/>
                </a:cubicBezTo>
                <a:cubicBezTo>
                  <a:pt x="3381" y="2421"/>
                  <a:pt x="3076" y="2339"/>
                  <a:pt x="2811" y="2156"/>
                </a:cubicBezTo>
                <a:cubicBezTo>
                  <a:pt x="3911" y="2095"/>
                  <a:pt x="4990" y="2034"/>
                  <a:pt x="6069" y="1911"/>
                </a:cubicBezTo>
                <a:cubicBezTo>
                  <a:pt x="6131" y="2156"/>
                  <a:pt x="6334" y="2380"/>
                  <a:pt x="6558" y="2482"/>
                </a:cubicBezTo>
                <a:cubicBezTo>
                  <a:pt x="6947" y="2676"/>
                  <a:pt x="7405" y="2767"/>
                  <a:pt x="7859" y="2767"/>
                </a:cubicBezTo>
                <a:cubicBezTo>
                  <a:pt x="8214" y="2767"/>
                  <a:pt x="8567" y="2711"/>
                  <a:pt x="8880" y="2604"/>
                </a:cubicBezTo>
                <a:cubicBezTo>
                  <a:pt x="9002" y="2563"/>
                  <a:pt x="9124" y="2441"/>
                  <a:pt x="9104" y="2298"/>
                </a:cubicBezTo>
                <a:cubicBezTo>
                  <a:pt x="9104" y="2237"/>
                  <a:pt x="9104" y="2176"/>
                  <a:pt x="9063" y="2135"/>
                </a:cubicBezTo>
                <a:cubicBezTo>
                  <a:pt x="9012" y="2015"/>
                  <a:pt x="8888" y="1968"/>
                  <a:pt x="8765" y="1968"/>
                </a:cubicBezTo>
                <a:cubicBezTo>
                  <a:pt x="8742" y="1968"/>
                  <a:pt x="8719" y="1969"/>
                  <a:pt x="8697" y="1972"/>
                </a:cubicBezTo>
                <a:cubicBezTo>
                  <a:pt x="8379" y="2036"/>
                  <a:pt x="8061" y="2087"/>
                  <a:pt x="7733" y="2087"/>
                </a:cubicBezTo>
                <a:cubicBezTo>
                  <a:pt x="7641" y="2087"/>
                  <a:pt x="7548" y="2083"/>
                  <a:pt x="7454" y="2074"/>
                </a:cubicBezTo>
                <a:cubicBezTo>
                  <a:pt x="7006" y="2034"/>
                  <a:pt x="6762" y="1972"/>
                  <a:pt x="6619" y="1626"/>
                </a:cubicBezTo>
                <a:cubicBezTo>
                  <a:pt x="6762" y="1586"/>
                  <a:pt x="6925" y="1545"/>
                  <a:pt x="7067" y="1504"/>
                </a:cubicBezTo>
                <a:cubicBezTo>
                  <a:pt x="7393" y="1443"/>
                  <a:pt x="7780" y="1504"/>
                  <a:pt x="8065" y="1341"/>
                </a:cubicBezTo>
                <a:cubicBezTo>
                  <a:pt x="8188" y="1280"/>
                  <a:pt x="8167" y="1137"/>
                  <a:pt x="8065" y="1056"/>
                </a:cubicBezTo>
                <a:cubicBezTo>
                  <a:pt x="7942" y="968"/>
                  <a:pt x="7787" y="937"/>
                  <a:pt x="7626" y="937"/>
                </a:cubicBezTo>
                <a:cubicBezTo>
                  <a:pt x="7415" y="937"/>
                  <a:pt x="7191" y="990"/>
                  <a:pt x="7006" y="1036"/>
                </a:cubicBezTo>
                <a:cubicBezTo>
                  <a:pt x="6762" y="1097"/>
                  <a:pt x="6497" y="1178"/>
                  <a:pt x="6294" y="1321"/>
                </a:cubicBezTo>
                <a:cubicBezTo>
                  <a:pt x="6253" y="1300"/>
                  <a:pt x="6232" y="1300"/>
                  <a:pt x="6192" y="1300"/>
                </a:cubicBezTo>
                <a:cubicBezTo>
                  <a:pt x="5092" y="1341"/>
                  <a:pt x="3972" y="1463"/>
                  <a:pt x="2872" y="1545"/>
                </a:cubicBezTo>
                <a:cubicBezTo>
                  <a:pt x="2791" y="1565"/>
                  <a:pt x="2730" y="1565"/>
                  <a:pt x="2648" y="1565"/>
                </a:cubicBezTo>
                <a:cubicBezTo>
                  <a:pt x="2730" y="1443"/>
                  <a:pt x="2872" y="1382"/>
                  <a:pt x="2994" y="1300"/>
                </a:cubicBezTo>
                <a:cubicBezTo>
                  <a:pt x="3259" y="1117"/>
                  <a:pt x="3503" y="913"/>
                  <a:pt x="3789" y="751"/>
                </a:cubicBezTo>
                <a:cubicBezTo>
                  <a:pt x="4033" y="608"/>
                  <a:pt x="4318" y="527"/>
                  <a:pt x="4522" y="323"/>
                </a:cubicBezTo>
                <a:cubicBezTo>
                  <a:pt x="4583" y="241"/>
                  <a:pt x="4583" y="119"/>
                  <a:pt x="4481" y="78"/>
                </a:cubicBezTo>
                <a:cubicBezTo>
                  <a:pt x="4371" y="24"/>
                  <a:pt x="4260" y="0"/>
                  <a:pt x="414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7"/>
          <p:cNvSpPr/>
          <p:nvPr/>
        </p:nvSpPr>
        <p:spPr>
          <a:xfrm>
            <a:off x="158483" y="2330341"/>
            <a:ext cx="39362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7"/>
          <p:cNvSpPr/>
          <p:nvPr/>
        </p:nvSpPr>
        <p:spPr>
          <a:xfrm>
            <a:off x="333271" y="2342568"/>
            <a:ext cx="38987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7"/>
          <p:cNvSpPr/>
          <p:nvPr/>
        </p:nvSpPr>
        <p:spPr>
          <a:xfrm>
            <a:off x="476797" y="2337296"/>
            <a:ext cx="465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7"/>
          <p:cNvSpPr/>
          <p:nvPr/>
        </p:nvSpPr>
        <p:spPr>
          <a:xfrm>
            <a:off x="234838" y="2906484"/>
            <a:ext cx="256527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7"/>
          <p:cNvSpPr/>
          <p:nvPr/>
        </p:nvSpPr>
        <p:spPr>
          <a:xfrm>
            <a:off x="161444" y="3157782"/>
            <a:ext cx="356806" cy="95195"/>
          </a:xfrm>
          <a:custGeom>
            <a:avLst/>
            <a:gdLst/>
            <a:ahLst/>
            <a:cxnLst/>
            <a:rect l="l" t="t" r="r" b="b"/>
            <a:pathLst>
              <a:path w="9518" h="2546" extrusionOk="0">
                <a:moveTo>
                  <a:pt x="8366" y="1"/>
                </a:moveTo>
                <a:cubicBezTo>
                  <a:pt x="7967" y="1"/>
                  <a:pt x="7627" y="497"/>
                  <a:pt x="7395" y="902"/>
                </a:cubicBezTo>
                <a:cubicBezTo>
                  <a:pt x="7171" y="678"/>
                  <a:pt x="6947" y="434"/>
                  <a:pt x="6744" y="189"/>
                </a:cubicBezTo>
                <a:cubicBezTo>
                  <a:pt x="6685" y="121"/>
                  <a:pt x="6598" y="90"/>
                  <a:pt x="6510" y="90"/>
                </a:cubicBezTo>
                <a:cubicBezTo>
                  <a:pt x="6415" y="90"/>
                  <a:pt x="6318" y="126"/>
                  <a:pt x="6255" y="189"/>
                </a:cubicBezTo>
                <a:cubicBezTo>
                  <a:pt x="6173" y="291"/>
                  <a:pt x="5542" y="1167"/>
                  <a:pt x="5481" y="1167"/>
                </a:cubicBezTo>
                <a:cubicBezTo>
                  <a:pt x="5480" y="1167"/>
                  <a:pt x="5478" y="1167"/>
                  <a:pt x="5477" y="1167"/>
                </a:cubicBezTo>
                <a:cubicBezTo>
                  <a:pt x="5345" y="1167"/>
                  <a:pt x="4726" y="249"/>
                  <a:pt x="4626" y="128"/>
                </a:cubicBezTo>
                <a:cubicBezTo>
                  <a:pt x="4572" y="59"/>
                  <a:pt x="4498" y="30"/>
                  <a:pt x="4421" y="30"/>
                </a:cubicBezTo>
                <a:cubicBezTo>
                  <a:pt x="4294" y="30"/>
                  <a:pt x="4159" y="108"/>
                  <a:pt x="4096" y="209"/>
                </a:cubicBezTo>
                <a:cubicBezTo>
                  <a:pt x="3811" y="596"/>
                  <a:pt x="3546" y="1004"/>
                  <a:pt x="3261" y="1411"/>
                </a:cubicBezTo>
                <a:cubicBezTo>
                  <a:pt x="2855" y="1024"/>
                  <a:pt x="2320" y="490"/>
                  <a:pt x="1848" y="490"/>
                </a:cubicBezTo>
                <a:cubicBezTo>
                  <a:pt x="1823" y="490"/>
                  <a:pt x="1799" y="492"/>
                  <a:pt x="1774" y="495"/>
                </a:cubicBezTo>
                <a:cubicBezTo>
                  <a:pt x="1163" y="596"/>
                  <a:pt x="471" y="1717"/>
                  <a:pt x="125" y="2185"/>
                </a:cubicBezTo>
                <a:cubicBezTo>
                  <a:pt x="0" y="2371"/>
                  <a:pt x="184" y="2546"/>
                  <a:pt x="369" y="2546"/>
                </a:cubicBezTo>
                <a:cubicBezTo>
                  <a:pt x="426" y="2546"/>
                  <a:pt x="484" y="2529"/>
                  <a:pt x="532" y="2490"/>
                </a:cubicBezTo>
                <a:cubicBezTo>
                  <a:pt x="858" y="2185"/>
                  <a:pt x="1306" y="1452"/>
                  <a:pt x="1713" y="1268"/>
                </a:cubicBezTo>
                <a:cubicBezTo>
                  <a:pt x="1750" y="1253"/>
                  <a:pt x="1788" y="1246"/>
                  <a:pt x="1828" y="1246"/>
                </a:cubicBezTo>
                <a:cubicBezTo>
                  <a:pt x="2219" y="1246"/>
                  <a:pt x="2782" y="1906"/>
                  <a:pt x="3078" y="2165"/>
                </a:cubicBezTo>
                <a:cubicBezTo>
                  <a:pt x="3156" y="2225"/>
                  <a:pt x="3241" y="2256"/>
                  <a:pt x="3323" y="2256"/>
                </a:cubicBezTo>
                <a:cubicBezTo>
                  <a:pt x="3434" y="2256"/>
                  <a:pt x="3537" y="2200"/>
                  <a:pt x="3607" y="2083"/>
                </a:cubicBezTo>
                <a:cubicBezTo>
                  <a:pt x="3872" y="1717"/>
                  <a:pt x="4137" y="1330"/>
                  <a:pt x="4402" y="963"/>
                </a:cubicBezTo>
                <a:cubicBezTo>
                  <a:pt x="4666" y="1350"/>
                  <a:pt x="5033" y="1859"/>
                  <a:pt x="5420" y="1879"/>
                </a:cubicBezTo>
                <a:cubicBezTo>
                  <a:pt x="5427" y="1880"/>
                  <a:pt x="5435" y="1880"/>
                  <a:pt x="5443" y="1880"/>
                </a:cubicBezTo>
                <a:cubicBezTo>
                  <a:pt x="5842" y="1880"/>
                  <a:pt x="6220" y="1363"/>
                  <a:pt x="6520" y="963"/>
                </a:cubicBezTo>
                <a:cubicBezTo>
                  <a:pt x="6744" y="1228"/>
                  <a:pt x="6988" y="1472"/>
                  <a:pt x="7232" y="1717"/>
                </a:cubicBezTo>
                <a:cubicBezTo>
                  <a:pt x="7302" y="1777"/>
                  <a:pt x="7390" y="1808"/>
                  <a:pt x="7477" y="1808"/>
                </a:cubicBezTo>
                <a:cubicBezTo>
                  <a:pt x="7595" y="1808"/>
                  <a:pt x="7712" y="1752"/>
                  <a:pt x="7782" y="1635"/>
                </a:cubicBezTo>
                <a:cubicBezTo>
                  <a:pt x="7883" y="1454"/>
                  <a:pt x="8360" y="699"/>
                  <a:pt x="8333" y="678"/>
                </a:cubicBezTo>
                <a:lnTo>
                  <a:pt x="8333" y="678"/>
                </a:lnTo>
                <a:cubicBezTo>
                  <a:pt x="8418" y="709"/>
                  <a:pt x="8842" y="1656"/>
                  <a:pt x="8943" y="1778"/>
                </a:cubicBezTo>
                <a:cubicBezTo>
                  <a:pt x="9001" y="1865"/>
                  <a:pt x="9096" y="1906"/>
                  <a:pt x="9190" y="1906"/>
                </a:cubicBezTo>
                <a:cubicBezTo>
                  <a:pt x="9356" y="1906"/>
                  <a:pt x="9518" y="1776"/>
                  <a:pt x="9452" y="1554"/>
                </a:cubicBezTo>
                <a:cubicBezTo>
                  <a:pt x="9310" y="1126"/>
                  <a:pt x="8984" y="87"/>
                  <a:pt x="8434" y="6"/>
                </a:cubicBezTo>
                <a:cubicBezTo>
                  <a:pt x="8411" y="3"/>
                  <a:pt x="8388" y="1"/>
                  <a:pt x="83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7"/>
          <p:cNvSpPr/>
          <p:nvPr/>
        </p:nvSpPr>
        <p:spPr>
          <a:xfrm>
            <a:off x="175201" y="3257539"/>
            <a:ext cx="348934" cy="105776"/>
          </a:xfrm>
          <a:custGeom>
            <a:avLst/>
            <a:gdLst/>
            <a:ahLst/>
            <a:cxnLst/>
            <a:rect l="l" t="t" r="r" b="b"/>
            <a:pathLst>
              <a:path w="9308" h="2829" extrusionOk="0">
                <a:moveTo>
                  <a:pt x="8090" y="1"/>
                </a:moveTo>
                <a:cubicBezTo>
                  <a:pt x="8069" y="1"/>
                  <a:pt x="8047" y="2"/>
                  <a:pt x="8026" y="6"/>
                </a:cubicBezTo>
                <a:cubicBezTo>
                  <a:pt x="7660" y="128"/>
                  <a:pt x="7436" y="515"/>
                  <a:pt x="7252" y="902"/>
                </a:cubicBezTo>
                <a:cubicBezTo>
                  <a:pt x="7028" y="474"/>
                  <a:pt x="6723" y="67"/>
                  <a:pt x="6295" y="67"/>
                </a:cubicBezTo>
                <a:cubicBezTo>
                  <a:pt x="5745" y="87"/>
                  <a:pt x="5440" y="780"/>
                  <a:pt x="5216" y="1329"/>
                </a:cubicBezTo>
                <a:cubicBezTo>
                  <a:pt x="4971" y="1044"/>
                  <a:pt x="4747" y="719"/>
                  <a:pt x="4523" y="393"/>
                </a:cubicBezTo>
                <a:cubicBezTo>
                  <a:pt x="4449" y="286"/>
                  <a:pt x="4324" y="224"/>
                  <a:pt x="4202" y="224"/>
                </a:cubicBezTo>
                <a:cubicBezTo>
                  <a:pt x="4090" y="224"/>
                  <a:pt x="3980" y="276"/>
                  <a:pt x="3912" y="393"/>
                </a:cubicBezTo>
                <a:cubicBezTo>
                  <a:pt x="3729" y="780"/>
                  <a:pt x="3525" y="1146"/>
                  <a:pt x="3322" y="1513"/>
                </a:cubicBezTo>
                <a:cubicBezTo>
                  <a:pt x="3261" y="1635"/>
                  <a:pt x="3200" y="1757"/>
                  <a:pt x="3138" y="1900"/>
                </a:cubicBezTo>
                <a:cubicBezTo>
                  <a:pt x="2833" y="1533"/>
                  <a:pt x="2344" y="943"/>
                  <a:pt x="1998" y="861"/>
                </a:cubicBezTo>
                <a:cubicBezTo>
                  <a:pt x="1958" y="852"/>
                  <a:pt x="1917" y="847"/>
                  <a:pt x="1875" y="847"/>
                </a:cubicBezTo>
                <a:cubicBezTo>
                  <a:pt x="1201" y="847"/>
                  <a:pt x="371" y="2031"/>
                  <a:pt x="84" y="2511"/>
                </a:cubicBezTo>
                <a:cubicBezTo>
                  <a:pt x="1" y="2643"/>
                  <a:pt x="133" y="2829"/>
                  <a:pt x="273" y="2829"/>
                </a:cubicBezTo>
                <a:cubicBezTo>
                  <a:pt x="305" y="2829"/>
                  <a:pt x="338" y="2819"/>
                  <a:pt x="369" y="2796"/>
                </a:cubicBezTo>
                <a:cubicBezTo>
                  <a:pt x="613" y="2613"/>
                  <a:pt x="817" y="2409"/>
                  <a:pt x="1041" y="2185"/>
                </a:cubicBezTo>
                <a:cubicBezTo>
                  <a:pt x="1163" y="2083"/>
                  <a:pt x="1489" y="1635"/>
                  <a:pt x="1672" y="1615"/>
                </a:cubicBezTo>
                <a:cubicBezTo>
                  <a:pt x="1701" y="1610"/>
                  <a:pt x="1728" y="1607"/>
                  <a:pt x="1755" y="1607"/>
                </a:cubicBezTo>
                <a:cubicBezTo>
                  <a:pt x="2285" y="1607"/>
                  <a:pt x="2510" y="2519"/>
                  <a:pt x="2976" y="2674"/>
                </a:cubicBezTo>
                <a:cubicBezTo>
                  <a:pt x="3050" y="2701"/>
                  <a:pt x="3118" y="2714"/>
                  <a:pt x="3182" y="2714"/>
                </a:cubicBezTo>
                <a:cubicBezTo>
                  <a:pt x="3310" y="2714"/>
                  <a:pt x="3424" y="2660"/>
                  <a:pt x="3546" y="2551"/>
                </a:cubicBezTo>
                <a:cubicBezTo>
                  <a:pt x="3851" y="2266"/>
                  <a:pt x="4075" y="1737"/>
                  <a:pt x="4279" y="1268"/>
                </a:cubicBezTo>
                <a:cubicBezTo>
                  <a:pt x="4523" y="1615"/>
                  <a:pt x="4788" y="1940"/>
                  <a:pt x="5073" y="2246"/>
                </a:cubicBezTo>
                <a:cubicBezTo>
                  <a:pt x="5137" y="2318"/>
                  <a:pt x="5236" y="2355"/>
                  <a:pt x="5334" y="2355"/>
                </a:cubicBezTo>
                <a:cubicBezTo>
                  <a:pt x="5457" y="2355"/>
                  <a:pt x="5578" y="2298"/>
                  <a:pt x="5623" y="2185"/>
                </a:cubicBezTo>
                <a:cubicBezTo>
                  <a:pt x="5725" y="1940"/>
                  <a:pt x="6030" y="983"/>
                  <a:pt x="6254" y="902"/>
                </a:cubicBezTo>
                <a:cubicBezTo>
                  <a:pt x="6264" y="898"/>
                  <a:pt x="6275" y="896"/>
                  <a:pt x="6285" y="896"/>
                </a:cubicBezTo>
                <a:cubicBezTo>
                  <a:pt x="6495" y="896"/>
                  <a:pt x="6852" y="1626"/>
                  <a:pt x="6988" y="1859"/>
                </a:cubicBezTo>
                <a:cubicBezTo>
                  <a:pt x="7062" y="1965"/>
                  <a:pt x="7192" y="2027"/>
                  <a:pt x="7317" y="2027"/>
                </a:cubicBezTo>
                <a:cubicBezTo>
                  <a:pt x="7431" y="2027"/>
                  <a:pt x="7540" y="1976"/>
                  <a:pt x="7599" y="1859"/>
                </a:cubicBezTo>
                <a:lnTo>
                  <a:pt x="7945" y="1146"/>
                </a:lnTo>
                <a:cubicBezTo>
                  <a:pt x="8006" y="1044"/>
                  <a:pt x="8047" y="963"/>
                  <a:pt x="8087" y="861"/>
                </a:cubicBezTo>
                <a:cubicBezTo>
                  <a:pt x="8134" y="768"/>
                  <a:pt x="8159" y="722"/>
                  <a:pt x="8165" y="722"/>
                </a:cubicBezTo>
                <a:cubicBezTo>
                  <a:pt x="8172" y="722"/>
                  <a:pt x="8152" y="789"/>
                  <a:pt x="8108" y="922"/>
                </a:cubicBezTo>
                <a:cubicBezTo>
                  <a:pt x="8332" y="1289"/>
                  <a:pt x="8495" y="1635"/>
                  <a:pt x="8780" y="1961"/>
                </a:cubicBezTo>
                <a:cubicBezTo>
                  <a:pt x="8829" y="2016"/>
                  <a:pt x="8893" y="2040"/>
                  <a:pt x="8957" y="2040"/>
                </a:cubicBezTo>
                <a:cubicBezTo>
                  <a:pt x="9129" y="2040"/>
                  <a:pt x="9307" y="1869"/>
                  <a:pt x="9248" y="1676"/>
                </a:cubicBezTo>
                <a:cubicBezTo>
                  <a:pt x="9085" y="1126"/>
                  <a:pt x="8780" y="515"/>
                  <a:pt x="8372" y="108"/>
                </a:cubicBezTo>
                <a:cubicBezTo>
                  <a:pt x="8305" y="40"/>
                  <a:pt x="8196" y="1"/>
                  <a:pt x="80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7"/>
          <p:cNvSpPr/>
          <p:nvPr/>
        </p:nvSpPr>
        <p:spPr>
          <a:xfrm>
            <a:off x="180598" y="3377187"/>
            <a:ext cx="366028" cy="98485"/>
          </a:xfrm>
          <a:custGeom>
            <a:avLst/>
            <a:gdLst/>
            <a:ahLst/>
            <a:cxnLst/>
            <a:rect l="l" t="t" r="r" b="b"/>
            <a:pathLst>
              <a:path w="9764" h="2634" extrusionOk="0">
                <a:moveTo>
                  <a:pt x="6255" y="0"/>
                </a:moveTo>
                <a:cubicBezTo>
                  <a:pt x="6235" y="0"/>
                  <a:pt x="6214" y="1"/>
                  <a:pt x="6192" y="3"/>
                </a:cubicBezTo>
                <a:cubicBezTo>
                  <a:pt x="5520" y="64"/>
                  <a:pt x="5316" y="920"/>
                  <a:pt x="5011" y="1449"/>
                </a:cubicBezTo>
                <a:cubicBezTo>
                  <a:pt x="4726" y="1164"/>
                  <a:pt x="4440" y="472"/>
                  <a:pt x="4298" y="247"/>
                </a:cubicBezTo>
                <a:cubicBezTo>
                  <a:pt x="4220" y="131"/>
                  <a:pt x="4110" y="79"/>
                  <a:pt x="3998" y="79"/>
                </a:cubicBezTo>
                <a:cubicBezTo>
                  <a:pt x="3876" y="79"/>
                  <a:pt x="3752" y="141"/>
                  <a:pt x="3667" y="247"/>
                </a:cubicBezTo>
                <a:cubicBezTo>
                  <a:pt x="3320" y="716"/>
                  <a:pt x="3056" y="1205"/>
                  <a:pt x="2832" y="1714"/>
                </a:cubicBezTo>
                <a:cubicBezTo>
                  <a:pt x="2445" y="1368"/>
                  <a:pt x="2078" y="981"/>
                  <a:pt x="1711" y="573"/>
                </a:cubicBezTo>
                <a:cubicBezTo>
                  <a:pt x="1658" y="530"/>
                  <a:pt x="1581" y="504"/>
                  <a:pt x="1509" y="504"/>
                </a:cubicBezTo>
                <a:cubicBezTo>
                  <a:pt x="1445" y="504"/>
                  <a:pt x="1383" y="525"/>
                  <a:pt x="1345" y="573"/>
                </a:cubicBezTo>
                <a:cubicBezTo>
                  <a:pt x="876" y="1082"/>
                  <a:pt x="388" y="1612"/>
                  <a:pt x="62" y="2223"/>
                </a:cubicBezTo>
                <a:cubicBezTo>
                  <a:pt x="0" y="2330"/>
                  <a:pt x="89" y="2449"/>
                  <a:pt x="189" y="2449"/>
                </a:cubicBezTo>
                <a:cubicBezTo>
                  <a:pt x="222" y="2449"/>
                  <a:pt x="256" y="2436"/>
                  <a:pt x="286" y="2406"/>
                </a:cubicBezTo>
                <a:cubicBezTo>
                  <a:pt x="693" y="1979"/>
                  <a:pt x="1060" y="1551"/>
                  <a:pt x="1467" y="1164"/>
                </a:cubicBezTo>
                <a:cubicBezTo>
                  <a:pt x="1813" y="1673"/>
                  <a:pt x="2282" y="2121"/>
                  <a:pt x="2750" y="2549"/>
                </a:cubicBezTo>
                <a:cubicBezTo>
                  <a:pt x="2822" y="2607"/>
                  <a:pt x="2902" y="2634"/>
                  <a:pt x="2980" y="2634"/>
                </a:cubicBezTo>
                <a:cubicBezTo>
                  <a:pt x="3121" y="2634"/>
                  <a:pt x="3255" y="2544"/>
                  <a:pt x="3320" y="2386"/>
                </a:cubicBezTo>
                <a:cubicBezTo>
                  <a:pt x="3483" y="1938"/>
                  <a:pt x="3687" y="1531"/>
                  <a:pt x="3931" y="1123"/>
                </a:cubicBezTo>
                <a:cubicBezTo>
                  <a:pt x="4197" y="1655"/>
                  <a:pt x="4570" y="2294"/>
                  <a:pt x="5049" y="2294"/>
                </a:cubicBezTo>
                <a:cubicBezTo>
                  <a:pt x="5083" y="2294"/>
                  <a:pt x="5118" y="2291"/>
                  <a:pt x="5153" y="2284"/>
                </a:cubicBezTo>
                <a:cubicBezTo>
                  <a:pt x="5438" y="2223"/>
                  <a:pt x="5561" y="1938"/>
                  <a:pt x="5683" y="1734"/>
                </a:cubicBezTo>
                <a:cubicBezTo>
                  <a:pt x="5805" y="1510"/>
                  <a:pt x="5886" y="1225"/>
                  <a:pt x="6029" y="1042"/>
                </a:cubicBezTo>
                <a:cubicBezTo>
                  <a:pt x="6130" y="920"/>
                  <a:pt x="6191" y="871"/>
                  <a:pt x="6235" y="871"/>
                </a:cubicBezTo>
                <a:cubicBezTo>
                  <a:pt x="6325" y="871"/>
                  <a:pt x="6347" y="1075"/>
                  <a:pt x="6497" y="1306"/>
                </a:cubicBezTo>
                <a:cubicBezTo>
                  <a:pt x="6693" y="1617"/>
                  <a:pt x="6994" y="2123"/>
                  <a:pt x="7389" y="2123"/>
                </a:cubicBezTo>
                <a:cubicBezTo>
                  <a:pt x="7486" y="2123"/>
                  <a:pt x="7590" y="2092"/>
                  <a:pt x="7699" y="2019"/>
                </a:cubicBezTo>
                <a:cubicBezTo>
                  <a:pt x="8025" y="1795"/>
                  <a:pt x="7943" y="1327"/>
                  <a:pt x="8167" y="1042"/>
                </a:cubicBezTo>
                <a:lnTo>
                  <a:pt x="8188" y="818"/>
                </a:lnTo>
                <a:lnTo>
                  <a:pt x="8656" y="1306"/>
                </a:lnTo>
                <a:cubicBezTo>
                  <a:pt x="8839" y="1490"/>
                  <a:pt x="9002" y="1632"/>
                  <a:pt x="9226" y="1775"/>
                </a:cubicBezTo>
                <a:cubicBezTo>
                  <a:pt x="9276" y="1812"/>
                  <a:pt x="9330" y="1829"/>
                  <a:pt x="9381" y="1829"/>
                </a:cubicBezTo>
                <a:cubicBezTo>
                  <a:pt x="9583" y="1829"/>
                  <a:pt x="9763" y="1582"/>
                  <a:pt x="9634" y="1388"/>
                </a:cubicBezTo>
                <a:cubicBezTo>
                  <a:pt x="9377" y="993"/>
                  <a:pt x="8796" y="102"/>
                  <a:pt x="8241" y="102"/>
                </a:cubicBezTo>
                <a:cubicBezTo>
                  <a:pt x="8224" y="102"/>
                  <a:pt x="8206" y="103"/>
                  <a:pt x="8188" y="105"/>
                </a:cubicBezTo>
                <a:cubicBezTo>
                  <a:pt x="7984" y="105"/>
                  <a:pt x="7862" y="247"/>
                  <a:pt x="7740" y="390"/>
                </a:cubicBezTo>
                <a:cubicBezTo>
                  <a:pt x="7597" y="533"/>
                  <a:pt x="7495" y="736"/>
                  <a:pt x="7434" y="940"/>
                </a:cubicBezTo>
                <a:cubicBezTo>
                  <a:pt x="7393" y="1001"/>
                  <a:pt x="7373" y="1082"/>
                  <a:pt x="7353" y="1164"/>
                </a:cubicBezTo>
                <a:cubicBezTo>
                  <a:pt x="7332" y="1256"/>
                  <a:pt x="7317" y="1301"/>
                  <a:pt x="7304" y="1301"/>
                </a:cubicBezTo>
                <a:cubicBezTo>
                  <a:pt x="7292" y="1301"/>
                  <a:pt x="7281" y="1256"/>
                  <a:pt x="7271" y="1164"/>
                </a:cubicBezTo>
                <a:cubicBezTo>
                  <a:pt x="6777" y="966"/>
                  <a:pt x="6935" y="0"/>
                  <a:pt x="625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7"/>
          <p:cNvSpPr/>
          <p:nvPr/>
        </p:nvSpPr>
        <p:spPr>
          <a:xfrm>
            <a:off x="216208" y="3631065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7"/>
          <p:cNvSpPr/>
          <p:nvPr/>
        </p:nvSpPr>
        <p:spPr>
          <a:xfrm>
            <a:off x="174601" y="3733664"/>
            <a:ext cx="84684" cy="71677"/>
          </a:xfrm>
          <a:custGeom>
            <a:avLst/>
            <a:gdLst/>
            <a:ahLst/>
            <a:cxnLst/>
            <a:rect l="l" t="t" r="r" b="b"/>
            <a:pathLst>
              <a:path w="2259" h="1917" extrusionOk="0">
                <a:moveTo>
                  <a:pt x="1154" y="0"/>
                </a:moveTo>
                <a:cubicBezTo>
                  <a:pt x="536" y="0"/>
                  <a:pt x="1" y="806"/>
                  <a:pt x="120" y="1385"/>
                </a:cubicBezTo>
                <a:cubicBezTo>
                  <a:pt x="181" y="1731"/>
                  <a:pt x="466" y="1874"/>
                  <a:pt x="751" y="1874"/>
                </a:cubicBezTo>
                <a:cubicBezTo>
                  <a:pt x="839" y="1899"/>
                  <a:pt x="928" y="1916"/>
                  <a:pt x="1016" y="1916"/>
                </a:cubicBezTo>
                <a:cubicBezTo>
                  <a:pt x="1070" y="1916"/>
                  <a:pt x="1125" y="1910"/>
                  <a:pt x="1179" y="1894"/>
                </a:cubicBezTo>
                <a:cubicBezTo>
                  <a:pt x="2014" y="1752"/>
                  <a:pt x="2258" y="530"/>
                  <a:pt x="1525" y="102"/>
                </a:cubicBezTo>
                <a:cubicBezTo>
                  <a:pt x="1401" y="32"/>
                  <a:pt x="1276" y="0"/>
                  <a:pt x="11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"/>
          <p:cNvSpPr/>
          <p:nvPr/>
        </p:nvSpPr>
        <p:spPr>
          <a:xfrm>
            <a:off x="342454" y="3765034"/>
            <a:ext cx="35913" cy="44756"/>
          </a:xfrm>
          <a:custGeom>
            <a:avLst/>
            <a:gdLst/>
            <a:ahLst/>
            <a:cxnLst/>
            <a:rect l="l" t="t" r="r" b="b"/>
            <a:pathLst>
              <a:path w="958" h="1197" extrusionOk="0">
                <a:moveTo>
                  <a:pt x="566" y="1"/>
                </a:moveTo>
                <a:cubicBezTo>
                  <a:pt x="534" y="1"/>
                  <a:pt x="501" y="6"/>
                  <a:pt x="469" y="17"/>
                </a:cubicBezTo>
                <a:cubicBezTo>
                  <a:pt x="265" y="57"/>
                  <a:pt x="61" y="302"/>
                  <a:pt x="61" y="505"/>
                </a:cubicBezTo>
                <a:cubicBezTo>
                  <a:pt x="0" y="668"/>
                  <a:pt x="0" y="872"/>
                  <a:pt x="82" y="994"/>
                </a:cubicBezTo>
                <a:cubicBezTo>
                  <a:pt x="166" y="1134"/>
                  <a:pt x="296" y="1197"/>
                  <a:pt x="427" y="1197"/>
                </a:cubicBezTo>
                <a:cubicBezTo>
                  <a:pt x="582" y="1197"/>
                  <a:pt x="737" y="1108"/>
                  <a:pt x="815" y="953"/>
                </a:cubicBezTo>
                <a:cubicBezTo>
                  <a:pt x="937" y="750"/>
                  <a:pt x="957" y="485"/>
                  <a:pt x="896" y="241"/>
                </a:cubicBezTo>
                <a:cubicBezTo>
                  <a:pt x="846" y="107"/>
                  <a:pt x="714" y="1"/>
                  <a:pt x="5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"/>
          <p:cNvSpPr/>
          <p:nvPr/>
        </p:nvSpPr>
        <p:spPr>
          <a:xfrm>
            <a:off x="496663" y="3727419"/>
            <a:ext cx="73326" cy="92353"/>
          </a:xfrm>
          <a:custGeom>
            <a:avLst/>
            <a:gdLst/>
            <a:ahLst/>
            <a:cxnLst/>
            <a:rect l="l" t="t" r="r" b="b"/>
            <a:pathLst>
              <a:path w="1956" h="2470" extrusionOk="0">
                <a:moveTo>
                  <a:pt x="659" y="0"/>
                </a:moveTo>
                <a:cubicBezTo>
                  <a:pt x="593" y="0"/>
                  <a:pt x="526" y="16"/>
                  <a:pt x="468" y="45"/>
                </a:cubicBezTo>
                <a:cubicBezTo>
                  <a:pt x="285" y="147"/>
                  <a:pt x="183" y="289"/>
                  <a:pt x="122" y="452"/>
                </a:cubicBezTo>
                <a:cubicBezTo>
                  <a:pt x="82" y="513"/>
                  <a:pt x="41" y="574"/>
                  <a:pt x="41" y="656"/>
                </a:cubicBezTo>
                <a:cubicBezTo>
                  <a:pt x="41" y="921"/>
                  <a:pt x="41" y="1185"/>
                  <a:pt x="41" y="1471"/>
                </a:cubicBezTo>
                <a:cubicBezTo>
                  <a:pt x="41" y="1674"/>
                  <a:pt x="0" y="1898"/>
                  <a:pt x="102" y="2102"/>
                </a:cubicBezTo>
                <a:cubicBezTo>
                  <a:pt x="217" y="2347"/>
                  <a:pt x="445" y="2470"/>
                  <a:pt x="684" y="2470"/>
                </a:cubicBezTo>
                <a:cubicBezTo>
                  <a:pt x="782" y="2470"/>
                  <a:pt x="883" y="2449"/>
                  <a:pt x="978" y="2407"/>
                </a:cubicBezTo>
                <a:cubicBezTo>
                  <a:pt x="1955" y="1980"/>
                  <a:pt x="1263" y="819"/>
                  <a:pt x="957" y="188"/>
                </a:cubicBezTo>
                <a:cubicBezTo>
                  <a:pt x="904" y="55"/>
                  <a:pt x="783" y="0"/>
                  <a:pt x="65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7"/>
          <p:cNvSpPr/>
          <p:nvPr/>
        </p:nvSpPr>
        <p:spPr>
          <a:xfrm>
            <a:off x="318764" y="485032"/>
            <a:ext cx="208468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7"/>
          <p:cNvSpPr/>
          <p:nvPr/>
        </p:nvSpPr>
        <p:spPr>
          <a:xfrm>
            <a:off x="179849" y="458784"/>
            <a:ext cx="100054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7"/>
          <p:cNvSpPr/>
          <p:nvPr/>
        </p:nvSpPr>
        <p:spPr>
          <a:xfrm>
            <a:off x="127933" y="108290"/>
            <a:ext cx="208468" cy="63226"/>
          </a:xfrm>
          <a:custGeom>
            <a:avLst/>
            <a:gdLst/>
            <a:ahLst/>
            <a:cxnLst/>
            <a:rect l="l" t="t" r="r" b="b"/>
            <a:pathLst>
              <a:path w="5561" h="1691" extrusionOk="0">
                <a:moveTo>
                  <a:pt x="5051" y="1"/>
                </a:moveTo>
                <a:cubicBezTo>
                  <a:pt x="4929" y="1"/>
                  <a:pt x="4807" y="62"/>
                  <a:pt x="4746" y="164"/>
                </a:cubicBezTo>
                <a:cubicBezTo>
                  <a:pt x="4705" y="164"/>
                  <a:pt x="4685" y="184"/>
                  <a:pt x="4664" y="225"/>
                </a:cubicBezTo>
                <a:cubicBezTo>
                  <a:pt x="4542" y="367"/>
                  <a:pt x="4481" y="591"/>
                  <a:pt x="4461" y="815"/>
                </a:cubicBezTo>
                <a:cubicBezTo>
                  <a:pt x="4186" y="776"/>
                  <a:pt x="3900" y="764"/>
                  <a:pt x="3614" y="764"/>
                </a:cubicBezTo>
                <a:cubicBezTo>
                  <a:pt x="3155" y="764"/>
                  <a:pt x="2695" y="795"/>
                  <a:pt x="2281" y="795"/>
                </a:cubicBezTo>
                <a:cubicBezTo>
                  <a:pt x="1996" y="795"/>
                  <a:pt x="1682" y="769"/>
                  <a:pt x="1369" y="769"/>
                </a:cubicBezTo>
                <a:cubicBezTo>
                  <a:pt x="945" y="769"/>
                  <a:pt x="524" y="817"/>
                  <a:pt x="184" y="1039"/>
                </a:cubicBezTo>
                <a:cubicBezTo>
                  <a:pt x="0" y="1162"/>
                  <a:pt x="82" y="1447"/>
                  <a:pt x="286" y="1447"/>
                </a:cubicBezTo>
                <a:cubicBezTo>
                  <a:pt x="1059" y="1487"/>
                  <a:pt x="1854" y="1487"/>
                  <a:pt x="2628" y="1528"/>
                </a:cubicBezTo>
                <a:cubicBezTo>
                  <a:pt x="3057" y="1542"/>
                  <a:pt x="3523" y="1584"/>
                  <a:pt x="3982" y="1584"/>
                </a:cubicBezTo>
                <a:cubicBezTo>
                  <a:pt x="4199" y="1584"/>
                  <a:pt x="4414" y="1575"/>
                  <a:pt x="4623" y="1549"/>
                </a:cubicBezTo>
                <a:cubicBezTo>
                  <a:pt x="4697" y="1634"/>
                  <a:pt x="4800" y="1691"/>
                  <a:pt x="4915" y="1691"/>
                </a:cubicBezTo>
                <a:cubicBezTo>
                  <a:pt x="4991" y="1691"/>
                  <a:pt x="5072" y="1666"/>
                  <a:pt x="5153" y="1610"/>
                </a:cubicBezTo>
                <a:cubicBezTo>
                  <a:pt x="5438" y="1447"/>
                  <a:pt x="5499" y="1039"/>
                  <a:pt x="5520" y="754"/>
                </a:cubicBezTo>
                <a:cubicBezTo>
                  <a:pt x="5560" y="408"/>
                  <a:pt x="5458" y="21"/>
                  <a:pt x="5051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7"/>
          <p:cNvSpPr/>
          <p:nvPr/>
        </p:nvSpPr>
        <p:spPr>
          <a:xfrm>
            <a:off x="353887" y="102869"/>
            <a:ext cx="172592" cy="74144"/>
          </a:xfrm>
          <a:custGeom>
            <a:avLst/>
            <a:gdLst/>
            <a:ahLst/>
            <a:cxnLst/>
            <a:rect l="l" t="t" r="r" b="b"/>
            <a:pathLst>
              <a:path w="4604" h="1983" extrusionOk="0">
                <a:moveTo>
                  <a:pt x="428" y="1"/>
                </a:moveTo>
                <a:cubicBezTo>
                  <a:pt x="336" y="1"/>
                  <a:pt x="246" y="51"/>
                  <a:pt x="204" y="166"/>
                </a:cubicBezTo>
                <a:cubicBezTo>
                  <a:pt x="123" y="411"/>
                  <a:pt x="143" y="696"/>
                  <a:pt x="123" y="960"/>
                </a:cubicBezTo>
                <a:cubicBezTo>
                  <a:pt x="123" y="1205"/>
                  <a:pt x="1" y="1470"/>
                  <a:pt x="103" y="1714"/>
                </a:cubicBezTo>
                <a:cubicBezTo>
                  <a:pt x="143" y="1816"/>
                  <a:pt x="225" y="1958"/>
                  <a:pt x="367" y="1958"/>
                </a:cubicBezTo>
                <a:cubicBezTo>
                  <a:pt x="367" y="1979"/>
                  <a:pt x="388" y="1979"/>
                  <a:pt x="408" y="1979"/>
                </a:cubicBezTo>
                <a:cubicBezTo>
                  <a:pt x="430" y="1981"/>
                  <a:pt x="452" y="1982"/>
                  <a:pt x="474" y="1982"/>
                </a:cubicBezTo>
                <a:cubicBezTo>
                  <a:pt x="630" y="1982"/>
                  <a:pt x="764" y="1916"/>
                  <a:pt x="836" y="1755"/>
                </a:cubicBezTo>
                <a:cubicBezTo>
                  <a:pt x="876" y="1653"/>
                  <a:pt x="876" y="1531"/>
                  <a:pt x="815" y="1429"/>
                </a:cubicBezTo>
                <a:lnTo>
                  <a:pt x="815" y="1388"/>
                </a:lnTo>
                <a:cubicBezTo>
                  <a:pt x="1345" y="1470"/>
                  <a:pt x="1854" y="1490"/>
                  <a:pt x="2383" y="1510"/>
                </a:cubicBezTo>
                <a:cubicBezTo>
                  <a:pt x="2745" y="1522"/>
                  <a:pt x="3121" y="1556"/>
                  <a:pt x="3494" y="1556"/>
                </a:cubicBezTo>
                <a:cubicBezTo>
                  <a:pt x="3751" y="1556"/>
                  <a:pt x="4008" y="1540"/>
                  <a:pt x="4257" y="1490"/>
                </a:cubicBezTo>
                <a:cubicBezTo>
                  <a:pt x="4603" y="1408"/>
                  <a:pt x="4583" y="879"/>
                  <a:pt x="4257" y="797"/>
                </a:cubicBezTo>
                <a:cubicBezTo>
                  <a:pt x="3952" y="726"/>
                  <a:pt x="3636" y="706"/>
                  <a:pt x="3320" y="706"/>
                </a:cubicBezTo>
                <a:cubicBezTo>
                  <a:pt x="3005" y="706"/>
                  <a:pt x="2689" y="726"/>
                  <a:pt x="2383" y="736"/>
                </a:cubicBezTo>
                <a:cubicBezTo>
                  <a:pt x="1854" y="736"/>
                  <a:pt x="1345" y="736"/>
                  <a:pt x="815" y="797"/>
                </a:cubicBezTo>
                <a:cubicBezTo>
                  <a:pt x="795" y="573"/>
                  <a:pt x="775" y="309"/>
                  <a:pt x="652" y="105"/>
                </a:cubicBezTo>
                <a:cubicBezTo>
                  <a:pt x="652" y="125"/>
                  <a:pt x="652" y="125"/>
                  <a:pt x="652" y="125"/>
                </a:cubicBezTo>
                <a:cubicBezTo>
                  <a:pt x="603" y="46"/>
                  <a:pt x="515" y="1"/>
                  <a:pt x="4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7"/>
          <p:cNvSpPr/>
          <p:nvPr/>
        </p:nvSpPr>
        <p:spPr>
          <a:xfrm>
            <a:off x="151586" y="197166"/>
            <a:ext cx="393244" cy="100542"/>
          </a:xfrm>
          <a:custGeom>
            <a:avLst/>
            <a:gdLst/>
            <a:ahLst/>
            <a:cxnLst/>
            <a:rect l="l" t="t" r="r" b="b"/>
            <a:pathLst>
              <a:path w="10490" h="2689" extrusionOk="0">
                <a:moveTo>
                  <a:pt x="7526" y="0"/>
                </a:moveTo>
                <a:cubicBezTo>
                  <a:pt x="6983" y="0"/>
                  <a:pt x="6379" y="88"/>
                  <a:pt x="5988" y="88"/>
                </a:cubicBezTo>
                <a:cubicBezTo>
                  <a:pt x="5051" y="88"/>
                  <a:pt x="4094" y="108"/>
                  <a:pt x="3137" y="108"/>
                </a:cubicBezTo>
                <a:cubicBezTo>
                  <a:pt x="2799" y="108"/>
                  <a:pt x="2454" y="101"/>
                  <a:pt x="2107" y="101"/>
                </a:cubicBezTo>
                <a:cubicBezTo>
                  <a:pt x="1471" y="101"/>
                  <a:pt x="831" y="126"/>
                  <a:pt x="225" y="271"/>
                </a:cubicBezTo>
                <a:cubicBezTo>
                  <a:pt x="1" y="332"/>
                  <a:pt x="1" y="658"/>
                  <a:pt x="225" y="719"/>
                </a:cubicBezTo>
                <a:cubicBezTo>
                  <a:pt x="958" y="903"/>
                  <a:pt x="1746" y="949"/>
                  <a:pt x="2542" y="949"/>
                </a:cubicBezTo>
                <a:cubicBezTo>
                  <a:pt x="3349" y="949"/>
                  <a:pt x="4164" y="901"/>
                  <a:pt x="4936" y="901"/>
                </a:cubicBezTo>
                <a:cubicBezTo>
                  <a:pt x="5009" y="901"/>
                  <a:pt x="5081" y="902"/>
                  <a:pt x="5153" y="903"/>
                </a:cubicBezTo>
                <a:lnTo>
                  <a:pt x="6335" y="903"/>
                </a:lnTo>
                <a:cubicBezTo>
                  <a:pt x="6371" y="905"/>
                  <a:pt x="6410" y="905"/>
                  <a:pt x="6450" y="905"/>
                </a:cubicBezTo>
                <a:cubicBezTo>
                  <a:pt x="6684" y="905"/>
                  <a:pt x="6964" y="877"/>
                  <a:pt x="7227" y="877"/>
                </a:cubicBezTo>
                <a:cubicBezTo>
                  <a:pt x="7389" y="877"/>
                  <a:pt x="7545" y="888"/>
                  <a:pt x="7679" y="923"/>
                </a:cubicBezTo>
                <a:cubicBezTo>
                  <a:pt x="8310" y="1086"/>
                  <a:pt x="8819" y="2104"/>
                  <a:pt x="9308" y="2573"/>
                </a:cubicBezTo>
                <a:cubicBezTo>
                  <a:pt x="9396" y="2654"/>
                  <a:pt x="9493" y="2688"/>
                  <a:pt x="9588" y="2688"/>
                </a:cubicBezTo>
                <a:cubicBezTo>
                  <a:pt x="9776" y="2688"/>
                  <a:pt x="9953" y="2552"/>
                  <a:pt x="10021" y="2389"/>
                </a:cubicBezTo>
                <a:cubicBezTo>
                  <a:pt x="10265" y="2369"/>
                  <a:pt x="10489" y="2104"/>
                  <a:pt x="10326" y="1860"/>
                </a:cubicBezTo>
                <a:cubicBezTo>
                  <a:pt x="9899" y="1290"/>
                  <a:pt x="9247" y="943"/>
                  <a:pt x="8738" y="475"/>
                </a:cubicBezTo>
                <a:cubicBezTo>
                  <a:pt x="8656" y="353"/>
                  <a:pt x="8575" y="251"/>
                  <a:pt x="8453" y="169"/>
                </a:cubicBezTo>
                <a:cubicBezTo>
                  <a:pt x="8224" y="39"/>
                  <a:pt x="7889" y="0"/>
                  <a:pt x="7526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7"/>
          <p:cNvSpPr/>
          <p:nvPr/>
        </p:nvSpPr>
        <p:spPr>
          <a:xfrm>
            <a:off x="143977" y="252017"/>
            <a:ext cx="317632" cy="67676"/>
          </a:xfrm>
          <a:custGeom>
            <a:avLst/>
            <a:gdLst/>
            <a:ahLst/>
            <a:cxnLst/>
            <a:rect l="l" t="t" r="r" b="b"/>
            <a:pathLst>
              <a:path w="8473" h="1810" extrusionOk="0">
                <a:moveTo>
                  <a:pt x="4087" y="1"/>
                </a:moveTo>
                <a:cubicBezTo>
                  <a:pt x="3758" y="1"/>
                  <a:pt x="3637" y="552"/>
                  <a:pt x="3564" y="861"/>
                </a:cubicBezTo>
                <a:cubicBezTo>
                  <a:pt x="2974" y="902"/>
                  <a:pt x="2383" y="963"/>
                  <a:pt x="1772" y="1004"/>
                </a:cubicBezTo>
                <a:cubicBezTo>
                  <a:pt x="1161" y="1045"/>
                  <a:pt x="550" y="943"/>
                  <a:pt x="41" y="1330"/>
                </a:cubicBezTo>
                <a:cubicBezTo>
                  <a:pt x="0" y="1370"/>
                  <a:pt x="0" y="1452"/>
                  <a:pt x="41" y="1493"/>
                </a:cubicBezTo>
                <a:cubicBezTo>
                  <a:pt x="338" y="1753"/>
                  <a:pt x="688" y="1809"/>
                  <a:pt x="1054" y="1809"/>
                </a:cubicBezTo>
                <a:cubicBezTo>
                  <a:pt x="1290" y="1809"/>
                  <a:pt x="1532" y="1786"/>
                  <a:pt x="1772" y="1778"/>
                </a:cubicBezTo>
                <a:cubicBezTo>
                  <a:pt x="2546" y="1757"/>
                  <a:pt x="3320" y="1717"/>
                  <a:pt x="4073" y="1676"/>
                </a:cubicBezTo>
                <a:cubicBezTo>
                  <a:pt x="4460" y="1666"/>
                  <a:pt x="4847" y="1655"/>
                  <a:pt x="5232" y="1655"/>
                </a:cubicBezTo>
                <a:cubicBezTo>
                  <a:pt x="5616" y="1655"/>
                  <a:pt x="5998" y="1666"/>
                  <a:pt x="6375" y="1696"/>
                </a:cubicBezTo>
                <a:cubicBezTo>
                  <a:pt x="6748" y="1720"/>
                  <a:pt x="7135" y="1810"/>
                  <a:pt x="7500" y="1810"/>
                </a:cubicBezTo>
                <a:cubicBezTo>
                  <a:pt x="7773" y="1810"/>
                  <a:pt x="8034" y="1760"/>
                  <a:pt x="8269" y="1594"/>
                </a:cubicBezTo>
                <a:cubicBezTo>
                  <a:pt x="8432" y="1493"/>
                  <a:pt x="8472" y="1228"/>
                  <a:pt x="8289" y="1146"/>
                </a:cubicBezTo>
                <a:cubicBezTo>
                  <a:pt x="7719" y="861"/>
                  <a:pt x="7006" y="882"/>
                  <a:pt x="6375" y="841"/>
                </a:cubicBezTo>
                <a:cubicBezTo>
                  <a:pt x="5993" y="807"/>
                  <a:pt x="5606" y="792"/>
                  <a:pt x="5219" y="792"/>
                </a:cubicBezTo>
                <a:cubicBezTo>
                  <a:pt x="4904" y="792"/>
                  <a:pt x="4588" y="802"/>
                  <a:pt x="4277" y="821"/>
                </a:cubicBezTo>
                <a:cubicBezTo>
                  <a:pt x="4277" y="780"/>
                  <a:pt x="4297" y="739"/>
                  <a:pt x="4297" y="698"/>
                </a:cubicBezTo>
                <a:cubicBezTo>
                  <a:pt x="4297" y="637"/>
                  <a:pt x="4318" y="576"/>
                  <a:pt x="4318" y="495"/>
                </a:cubicBezTo>
                <a:cubicBezTo>
                  <a:pt x="4338" y="454"/>
                  <a:pt x="4318" y="332"/>
                  <a:pt x="4338" y="311"/>
                </a:cubicBezTo>
                <a:cubicBezTo>
                  <a:pt x="4399" y="189"/>
                  <a:pt x="4338" y="67"/>
                  <a:pt x="4216" y="26"/>
                </a:cubicBezTo>
                <a:cubicBezTo>
                  <a:pt x="4170" y="9"/>
                  <a:pt x="4127" y="1"/>
                  <a:pt x="408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7"/>
          <p:cNvSpPr/>
          <p:nvPr/>
        </p:nvSpPr>
        <p:spPr>
          <a:xfrm>
            <a:off x="157921" y="345418"/>
            <a:ext cx="385072" cy="80538"/>
          </a:xfrm>
          <a:custGeom>
            <a:avLst/>
            <a:gdLst/>
            <a:ahLst/>
            <a:cxnLst/>
            <a:rect l="l" t="t" r="r" b="b"/>
            <a:pathLst>
              <a:path w="10272" h="2154" extrusionOk="0">
                <a:moveTo>
                  <a:pt x="8457" y="0"/>
                </a:moveTo>
                <a:cubicBezTo>
                  <a:pt x="7925" y="0"/>
                  <a:pt x="7523" y="529"/>
                  <a:pt x="7184" y="1011"/>
                </a:cubicBezTo>
                <a:cubicBezTo>
                  <a:pt x="6916" y="558"/>
                  <a:pt x="6565" y="37"/>
                  <a:pt x="6142" y="37"/>
                </a:cubicBezTo>
                <a:cubicBezTo>
                  <a:pt x="6051" y="37"/>
                  <a:pt x="5957" y="61"/>
                  <a:pt x="5860" y="115"/>
                </a:cubicBezTo>
                <a:cubicBezTo>
                  <a:pt x="5555" y="278"/>
                  <a:pt x="5310" y="1113"/>
                  <a:pt x="5147" y="1153"/>
                </a:cubicBezTo>
                <a:cubicBezTo>
                  <a:pt x="5045" y="1153"/>
                  <a:pt x="4434" y="339"/>
                  <a:pt x="4190" y="196"/>
                </a:cubicBezTo>
                <a:cubicBezTo>
                  <a:pt x="4123" y="166"/>
                  <a:pt x="4058" y="153"/>
                  <a:pt x="3995" y="153"/>
                </a:cubicBezTo>
                <a:cubicBezTo>
                  <a:pt x="3887" y="153"/>
                  <a:pt x="3784" y="193"/>
                  <a:pt x="3681" y="257"/>
                </a:cubicBezTo>
                <a:cubicBezTo>
                  <a:pt x="3385" y="501"/>
                  <a:pt x="3283" y="952"/>
                  <a:pt x="2904" y="952"/>
                </a:cubicBezTo>
                <a:cubicBezTo>
                  <a:pt x="2839" y="952"/>
                  <a:pt x="2766" y="939"/>
                  <a:pt x="2683" y="909"/>
                </a:cubicBezTo>
                <a:cubicBezTo>
                  <a:pt x="2378" y="787"/>
                  <a:pt x="2174" y="359"/>
                  <a:pt x="1787" y="318"/>
                </a:cubicBezTo>
                <a:cubicBezTo>
                  <a:pt x="1775" y="318"/>
                  <a:pt x="1763" y="317"/>
                  <a:pt x="1751" y="317"/>
                </a:cubicBezTo>
                <a:cubicBezTo>
                  <a:pt x="1149" y="317"/>
                  <a:pt x="477" y="1304"/>
                  <a:pt x="137" y="1724"/>
                </a:cubicBezTo>
                <a:cubicBezTo>
                  <a:pt x="1" y="1894"/>
                  <a:pt x="193" y="2094"/>
                  <a:pt x="379" y="2094"/>
                </a:cubicBezTo>
                <a:cubicBezTo>
                  <a:pt x="415" y="2094"/>
                  <a:pt x="451" y="2086"/>
                  <a:pt x="484" y="2070"/>
                </a:cubicBezTo>
                <a:cubicBezTo>
                  <a:pt x="932" y="1825"/>
                  <a:pt x="1298" y="1418"/>
                  <a:pt x="1726" y="1153"/>
                </a:cubicBezTo>
                <a:cubicBezTo>
                  <a:pt x="2145" y="1458"/>
                  <a:pt x="2510" y="1976"/>
                  <a:pt x="3021" y="1976"/>
                </a:cubicBezTo>
                <a:cubicBezTo>
                  <a:pt x="3057" y="1976"/>
                  <a:pt x="3094" y="1973"/>
                  <a:pt x="3131" y="1968"/>
                </a:cubicBezTo>
                <a:cubicBezTo>
                  <a:pt x="3579" y="1886"/>
                  <a:pt x="3742" y="1438"/>
                  <a:pt x="4007" y="1092"/>
                </a:cubicBezTo>
                <a:cubicBezTo>
                  <a:pt x="4363" y="1488"/>
                  <a:pt x="4623" y="2133"/>
                  <a:pt x="5159" y="2133"/>
                </a:cubicBezTo>
                <a:cubicBezTo>
                  <a:pt x="5175" y="2133"/>
                  <a:pt x="5192" y="2132"/>
                  <a:pt x="5208" y="2131"/>
                </a:cubicBezTo>
                <a:cubicBezTo>
                  <a:pt x="5840" y="2090"/>
                  <a:pt x="5779" y="1214"/>
                  <a:pt x="6104" y="909"/>
                </a:cubicBezTo>
                <a:cubicBezTo>
                  <a:pt x="6369" y="1214"/>
                  <a:pt x="6573" y="1601"/>
                  <a:pt x="6797" y="1927"/>
                </a:cubicBezTo>
                <a:cubicBezTo>
                  <a:pt x="6885" y="2040"/>
                  <a:pt x="7042" y="2130"/>
                  <a:pt x="7188" y="2130"/>
                </a:cubicBezTo>
                <a:cubicBezTo>
                  <a:pt x="7279" y="2130"/>
                  <a:pt x="7366" y="2095"/>
                  <a:pt x="7428" y="2009"/>
                </a:cubicBezTo>
                <a:cubicBezTo>
                  <a:pt x="7675" y="1691"/>
                  <a:pt x="8045" y="976"/>
                  <a:pt x="8523" y="976"/>
                </a:cubicBezTo>
                <a:cubicBezTo>
                  <a:pt x="8597" y="976"/>
                  <a:pt x="8673" y="993"/>
                  <a:pt x="8752" y="1031"/>
                </a:cubicBezTo>
                <a:cubicBezTo>
                  <a:pt x="9098" y="1214"/>
                  <a:pt x="9343" y="1744"/>
                  <a:pt x="9607" y="2049"/>
                </a:cubicBezTo>
                <a:cubicBezTo>
                  <a:pt x="9669" y="2122"/>
                  <a:pt x="9750" y="2154"/>
                  <a:pt x="9832" y="2154"/>
                </a:cubicBezTo>
                <a:cubicBezTo>
                  <a:pt x="10046" y="2154"/>
                  <a:pt x="10272" y="1939"/>
                  <a:pt x="10198" y="1703"/>
                </a:cubicBezTo>
                <a:cubicBezTo>
                  <a:pt x="9994" y="1072"/>
                  <a:pt x="9383" y="217"/>
                  <a:pt x="8691" y="33"/>
                </a:cubicBezTo>
                <a:cubicBezTo>
                  <a:pt x="8610" y="11"/>
                  <a:pt x="8533" y="0"/>
                  <a:pt x="8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7"/>
          <p:cNvSpPr/>
          <p:nvPr/>
        </p:nvSpPr>
        <p:spPr>
          <a:xfrm rot="10800000">
            <a:off x="202971" y="2128453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7"/>
          <p:cNvSpPr/>
          <p:nvPr/>
        </p:nvSpPr>
        <p:spPr>
          <a:xfrm>
            <a:off x="136034" y="786231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7"/>
          <p:cNvSpPr/>
          <p:nvPr/>
        </p:nvSpPr>
        <p:spPr>
          <a:xfrm>
            <a:off x="137596" y="932064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7"/>
          <p:cNvSpPr/>
          <p:nvPr/>
        </p:nvSpPr>
        <p:spPr>
          <a:xfrm>
            <a:off x="112758" y="1071436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7"/>
          <p:cNvSpPr/>
          <p:nvPr/>
        </p:nvSpPr>
        <p:spPr>
          <a:xfrm>
            <a:off x="151179" y="443113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7"/>
          <p:cNvSpPr/>
          <p:nvPr/>
        </p:nvSpPr>
        <p:spPr>
          <a:xfrm>
            <a:off x="184977" y="4269154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7"/>
          <p:cNvSpPr/>
          <p:nvPr/>
        </p:nvSpPr>
        <p:spPr>
          <a:xfrm>
            <a:off x="323073" y="4124238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7"/>
          <p:cNvSpPr/>
          <p:nvPr/>
        </p:nvSpPr>
        <p:spPr>
          <a:xfrm>
            <a:off x="8526592" y="929325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7"/>
          <p:cNvSpPr/>
          <p:nvPr/>
        </p:nvSpPr>
        <p:spPr>
          <a:xfrm>
            <a:off x="8706870" y="1171675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7"/>
          <p:cNvSpPr/>
          <p:nvPr/>
        </p:nvSpPr>
        <p:spPr>
          <a:xfrm>
            <a:off x="8592394" y="1082761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7"/>
          <p:cNvSpPr/>
          <p:nvPr/>
        </p:nvSpPr>
        <p:spPr>
          <a:xfrm>
            <a:off x="8580936" y="2763097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7"/>
          <p:cNvSpPr/>
          <p:nvPr/>
        </p:nvSpPr>
        <p:spPr>
          <a:xfrm>
            <a:off x="8734358" y="2760330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7"/>
          <p:cNvSpPr/>
          <p:nvPr/>
        </p:nvSpPr>
        <p:spPr>
          <a:xfrm>
            <a:off x="8904610" y="2745150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7"/>
          <p:cNvSpPr/>
          <p:nvPr/>
        </p:nvSpPr>
        <p:spPr>
          <a:xfrm>
            <a:off x="8582419" y="2936787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7"/>
          <p:cNvSpPr/>
          <p:nvPr/>
        </p:nvSpPr>
        <p:spPr>
          <a:xfrm>
            <a:off x="8801752" y="2936964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"/>
          <p:cNvSpPr/>
          <p:nvPr/>
        </p:nvSpPr>
        <p:spPr>
          <a:xfrm>
            <a:off x="8636908" y="3474472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7"/>
          <p:cNvSpPr/>
          <p:nvPr/>
        </p:nvSpPr>
        <p:spPr>
          <a:xfrm>
            <a:off x="8855799" y="3491102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7"/>
          <p:cNvSpPr/>
          <p:nvPr/>
        </p:nvSpPr>
        <p:spPr>
          <a:xfrm>
            <a:off x="8521684" y="1980628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"/>
          <p:cNvSpPr txBox="1">
            <a:spLocks noGrp="1"/>
          </p:cNvSpPr>
          <p:nvPr>
            <p:ph type="title"/>
          </p:nvPr>
        </p:nvSpPr>
        <p:spPr>
          <a:xfrm>
            <a:off x="3707175" y="1572750"/>
            <a:ext cx="4545600" cy="62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645" name="Google Shape;645;p9"/>
          <p:cNvSpPr txBox="1">
            <a:spLocks noGrp="1"/>
          </p:cNvSpPr>
          <p:nvPr>
            <p:ph type="subTitle" idx="1"/>
          </p:nvPr>
        </p:nvSpPr>
        <p:spPr>
          <a:xfrm>
            <a:off x="3969675" y="2387000"/>
            <a:ext cx="4283100" cy="12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646" name="Google Shape;646;p9"/>
          <p:cNvSpPr/>
          <p:nvPr/>
        </p:nvSpPr>
        <p:spPr>
          <a:xfrm>
            <a:off x="149233" y="1284447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9"/>
          <p:cNvSpPr/>
          <p:nvPr/>
        </p:nvSpPr>
        <p:spPr>
          <a:xfrm>
            <a:off x="368124" y="1301077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9"/>
          <p:cNvSpPr/>
          <p:nvPr/>
        </p:nvSpPr>
        <p:spPr>
          <a:xfrm>
            <a:off x="389089" y="1444603"/>
            <a:ext cx="125613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9"/>
          <p:cNvSpPr/>
          <p:nvPr/>
        </p:nvSpPr>
        <p:spPr>
          <a:xfrm>
            <a:off x="126721" y="1470345"/>
            <a:ext cx="141448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9"/>
          <p:cNvSpPr/>
          <p:nvPr/>
        </p:nvSpPr>
        <p:spPr>
          <a:xfrm>
            <a:off x="123094" y="1644699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9"/>
          <p:cNvSpPr/>
          <p:nvPr/>
        </p:nvSpPr>
        <p:spPr>
          <a:xfrm>
            <a:off x="342427" y="1644876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9"/>
          <p:cNvSpPr/>
          <p:nvPr/>
        </p:nvSpPr>
        <p:spPr>
          <a:xfrm>
            <a:off x="8551189" y="4909851"/>
            <a:ext cx="420683" cy="113428"/>
          </a:xfrm>
          <a:custGeom>
            <a:avLst/>
            <a:gdLst/>
            <a:ahLst/>
            <a:cxnLst/>
            <a:rect l="l" t="t" r="r" b="b"/>
            <a:pathLst>
              <a:path w="9899" h="3343" extrusionOk="0">
                <a:moveTo>
                  <a:pt x="9389" y="874"/>
                </a:moveTo>
                <a:cubicBezTo>
                  <a:pt x="9389" y="1058"/>
                  <a:pt x="9369" y="1241"/>
                  <a:pt x="9369" y="1424"/>
                </a:cubicBezTo>
                <a:cubicBezTo>
                  <a:pt x="9348" y="1750"/>
                  <a:pt x="9287" y="2096"/>
                  <a:pt x="9328" y="2422"/>
                </a:cubicBezTo>
                <a:cubicBezTo>
                  <a:pt x="9010" y="2698"/>
                  <a:pt x="8538" y="2764"/>
                  <a:pt x="8055" y="2764"/>
                </a:cubicBezTo>
                <a:cubicBezTo>
                  <a:pt x="7610" y="2764"/>
                  <a:pt x="7154" y="2707"/>
                  <a:pt x="6803" y="2707"/>
                </a:cubicBezTo>
                <a:cubicBezTo>
                  <a:pt x="5947" y="2687"/>
                  <a:pt x="5112" y="2667"/>
                  <a:pt x="4257" y="2646"/>
                </a:cubicBezTo>
                <a:cubicBezTo>
                  <a:pt x="3422" y="2626"/>
                  <a:pt x="2587" y="2626"/>
                  <a:pt x="1772" y="2585"/>
                </a:cubicBezTo>
                <a:cubicBezTo>
                  <a:pt x="1548" y="2585"/>
                  <a:pt x="1324" y="2565"/>
                  <a:pt x="1121" y="2544"/>
                </a:cubicBezTo>
                <a:cubicBezTo>
                  <a:pt x="754" y="2544"/>
                  <a:pt x="611" y="2341"/>
                  <a:pt x="734" y="1913"/>
                </a:cubicBezTo>
                <a:cubicBezTo>
                  <a:pt x="713" y="1669"/>
                  <a:pt x="713" y="1424"/>
                  <a:pt x="693" y="1160"/>
                </a:cubicBezTo>
                <a:lnTo>
                  <a:pt x="693" y="1160"/>
                </a:lnTo>
                <a:cubicBezTo>
                  <a:pt x="1223" y="1787"/>
                  <a:pt x="2064" y="2133"/>
                  <a:pt x="2879" y="2133"/>
                </a:cubicBezTo>
                <a:cubicBezTo>
                  <a:pt x="3598" y="2133"/>
                  <a:pt x="4297" y="1864"/>
                  <a:pt x="4746" y="1282"/>
                </a:cubicBezTo>
                <a:cubicBezTo>
                  <a:pt x="5112" y="1893"/>
                  <a:pt x="5886" y="2137"/>
                  <a:pt x="6640" y="2219"/>
                </a:cubicBezTo>
                <a:cubicBezTo>
                  <a:pt x="6698" y="2223"/>
                  <a:pt x="6757" y="2225"/>
                  <a:pt x="6815" y="2225"/>
                </a:cubicBezTo>
                <a:cubicBezTo>
                  <a:pt x="7804" y="2225"/>
                  <a:pt x="8696" y="1586"/>
                  <a:pt x="9389" y="874"/>
                </a:cubicBezTo>
                <a:close/>
                <a:moveTo>
                  <a:pt x="9475" y="1"/>
                </a:moveTo>
                <a:cubicBezTo>
                  <a:pt x="9410" y="1"/>
                  <a:pt x="9344" y="30"/>
                  <a:pt x="9287" y="101"/>
                </a:cubicBezTo>
                <a:cubicBezTo>
                  <a:pt x="8778" y="671"/>
                  <a:pt x="8126" y="1343"/>
                  <a:pt x="7373" y="1567"/>
                </a:cubicBezTo>
                <a:cubicBezTo>
                  <a:pt x="7160" y="1634"/>
                  <a:pt x="6916" y="1669"/>
                  <a:pt x="6666" y="1669"/>
                </a:cubicBezTo>
                <a:cubicBezTo>
                  <a:pt x="6006" y="1669"/>
                  <a:pt x="5300" y="1426"/>
                  <a:pt x="4990" y="895"/>
                </a:cubicBezTo>
                <a:cubicBezTo>
                  <a:pt x="5010" y="834"/>
                  <a:pt x="5031" y="773"/>
                  <a:pt x="5051" y="732"/>
                </a:cubicBezTo>
                <a:cubicBezTo>
                  <a:pt x="5110" y="570"/>
                  <a:pt x="4967" y="451"/>
                  <a:pt x="4829" y="451"/>
                </a:cubicBezTo>
                <a:cubicBezTo>
                  <a:pt x="4776" y="451"/>
                  <a:pt x="4724" y="468"/>
                  <a:pt x="4685" y="508"/>
                </a:cubicBezTo>
                <a:cubicBezTo>
                  <a:pt x="4664" y="508"/>
                  <a:pt x="4664" y="528"/>
                  <a:pt x="4644" y="528"/>
                </a:cubicBezTo>
                <a:cubicBezTo>
                  <a:pt x="4603" y="549"/>
                  <a:pt x="4583" y="569"/>
                  <a:pt x="4562" y="610"/>
                </a:cubicBezTo>
                <a:cubicBezTo>
                  <a:pt x="4012" y="1139"/>
                  <a:pt x="3503" y="1608"/>
                  <a:pt x="2689" y="1608"/>
                </a:cubicBezTo>
                <a:cubicBezTo>
                  <a:pt x="2671" y="1608"/>
                  <a:pt x="2654" y="1608"/>
                  <a:pt x="2636" y="1608"/>
                </a:cubicBezTo>
                <a:cubicBezTo>
                  <a:pt x="1824" y="1608"/>
                  <a:pt x="1130" y="1147"/>
                  <a:pt x="632" y="549"/>
                </a:cubicBezTo>
                <a:cubicBezTo>
                  <a:pt x="604" y="510"/>
                  <a:pt x="570" y="493"/>
                  <a:pt x="536" y="493"/>
                </a:cubicBezTo>
                <a:cubicBezTo>
                  <a:pt x="447" y="493"/>
                  <a:pt x="358" y="608"/>
                  <a:pt x="387" y="711"/>
                </a:cubicBezTo>
                <a:cubicBezTo>
                  <a:pt x="265" y="1302"/>
                  <a:pt x="0" y="2646"/>
                  <a:pt x="673" y="2972"/>
                </a:cubicBezTo>
                <a:cubicBezTo>
                  <a:pt x="1059" y="3155"/>
                  <a:pt x="1670" y="3135"/>
                  <a:pt x="2098" y="3176"/>
                </a:cubicBezTo>
                <a:cubicBezTo>
                  <a:pt x="2811" y="3216"/>
                  <a:pt x="3524" y="3237"/>
                  <a:pt x="4257" y="3257"/>
                </a:cubicBezTo>
                <a:cubicBezTo>
                  <a:pt x="5470" y="3292"/>
                  <a:pt x="6698" y="3343"/>
                  <a:pt x="7916" y="3343"/>
                </a:cubicBezTo>
                <a:cubicBezTo>
                  <a:pt x="8108" y="3343"/>
                  <a:pt x="8301" y="3341"/>
                  <a:pt x="8493" y="3339"/>
                </a:cubicBezTo>
                <a:cubicBezTo>
                  <a:pt x="9104" y="3318"/>
                  <a:pt x="9898" y="3155"/>
                  <a:pt x="9776" y="2422"/>
                </a:cubicBezTo>
                <a:cubicBezTo>
                  <a:pt x="9878" y="2137"/>
                  <a:pt x="9837" y="1791"/>
                  <a:pt x="9857" y="1506"/>
                </a:cubicBezTo>
                <a:cubicBezTo>
                  <a:pt x="9857" y="1098"/>
                  <a:pt x="9857" y="711"/>
                  <a:pt x="9796" y="304"/>
                </a:cubicBezTo>
                <a:cubicBezTo>
                  <a:pt x="9796" y="284"/>
                  <a:pt x="9776" y="243"/>
                  <a:pt x="9756" y="223"/>
                </a:cubicBezTo>
                <a:cubicBezTo>
                  <a:pt x="9716" y="103"/>
                  <a:pt x="9598" y="1"/>
                  <a:pt x="947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9"/>
          <p:cNvSpPr/>
          <p:nvPr/>
        </p:nvSpPr>
        <p:spPr>
          <a:xfrm>
            <a:off x="8604801" y="3986614"/>
            <a:ext cx="127563" cy="138346"/>
          </a:xfrm>
          <a:custGeom>
            <a:avLst/>
            <a:gdLst/>
            <a:ahLst/>
            <a:cxnLst/>
            <a:rect l="l" t="t" r="r" b="b"/>
            <a:pathLst>
              <a:path w="3130" h="3395" extrusionOk="0">
                <a:moveTo>
                  <a:pt x="1690" y="982"/>
                </a:moveTo>
                <a:cubicBezTo>
                  <a:pt x="1690" y="982"/>
                  <a:pt x="1711" y="1002"/>
                  <a:pt x="1711" y="1002"/>
                </a:cubicBezTo>
                <a:cubicBezTo>
                  <a:pt x="1894" y="1165"/>
                  <a:pt x="2037" y="1450"/>
                  <a:pt x="2139" y="1654"/>
                </a:cubicBezTo>
                <a:cubicBezTo>
                  <a:pt x="2410" y="2254"/>
                  <a:pt x="2257" y="2799"/>
                  <a:pt x="1577" y="2799"/>
                </a:cubicBezTo>
                <a:cubicBezTo>
                  <a:pt x="1542" y="2799"/>
                  <a:pt x="1505" y="2797"/>
                  <a:pt x="1466" y="2794"/>
                </a:cubicBezTo>
                <a:cubicBezTo>
                  <a:pt x="1263" y="2774"/>
                  <a:pt x="957" y="2733"/>
                  <a:pt x="876" y="2489"/>
                </a:cubicBezTo>
                <a:cubicBezTo>
                  <a:pt x="794" y="2265"/>
                  <a:pt x="998" y="1959"/>
                  <a:pt x="1120" y="1756"/>
                </a:cubicBezTo>
                <a:cubicBezTo>
                  <a:pt x="1263" y="1491"/>
                  <a:pt x="1446" y="1206"/>
                  <a:pt x="1690" y="982"/>
                </a:cubicBezTo>
                <a:close/>
                <a:moveTo>
                  <a:pt x="1672" y="1"/>
                </a:moveTo>
                <a:cubicBezTo>
                  <a:pt x="1142" y="1"/>
                  <a:pt x="603" y="50"/>
                  <a:pt x="183" y="289"/>
                </a:cubicBezTo>
                <a:cubicBezTo>
                  <a:pt x="0" y="391"/>
                  <a:pt x="82" y="676"/>
                  <a:pt x="285" y="676"/>
                </a:cubicBezTo>
                <a:lnTo>
                  <a:pt x="367" y="676"/>
                </a:lnTo>
                <a:cubicBezTo>
                  <a:pt x="387" y="676"/>
                  <a:pt x="407" y="676"/>
                  <a:pt x="407" y="656"/>
                </a:cubicBezTo>
                <a:cubicBezTo>
                  <a:pt x="733" y="636"/>
                  <a:pt x="1039" y="636"/>
                  <a:pt x="1365" y="615"/>
                </a:cubicBezTo>
                <a:cubicBezTo>
                  <a:pt x="1365" y="615"/>
                  <a:pt x="1365" y="636"/>
                  <a:pt x="1365" y="636"/>
                </a:cubicBezTo>
                <a:cubicBezTo>
                  <a:pt x="917" y="941"/>
                  <a:pt x="591" y="1430"/>
                  <a:pt x="367" y="1939"/>
                </a:cubicBezTo>
                <a:cubicBezTo>
                  <a:pt x="61" y="2693"/>
                  <a:pt x="509" y="3263"/>
                  <a:pt x="1263" y="3365"/>
                </a:cubicBezTo>
                <a:cubicBezTo>
                  <a:pt x="1374" y="3384"/>
                  <a:pt x="1487" y="3394"/>
                  <a:pt x="1600" y="3394"/>
                </a:cubicBezTo>
                <a:cubicBezTo>
                  <a:pt x="2193" y="3394"/>
                  <a:pt x="2769" y="3115"/>
                  <a:pt x="2872" y="2448"/>
                </a:cubicBezTo>
                <a:cubicBezTo>
                  <a:pt x="2974" y="1878"/>
                  <a:pt x="2648" y="1063"/>
                  <a:pt x="2179" y="615"/>
                </a:cubicBezTo>
                <a:lnTo>
                  <a:pt x="2729" y="615"/>
                </a:lnTo>
                <a:cubicBezTo>
                  <a:pt x="2735" y="616"/>
                  <a:pt x="2742" y="616"/>
                  <a:pt x="2748" y="616"/>
                </a:cubicBezTo>
                <a:cubicBezTo>
                  <a:pt x="3117" y="616"/>
                  <a:pt x="3130" y="25"/>
                  <a:pt x="2729" y="25"/>
                </a:cubicBezTo>
                <a:cubicBezTo>
                  <a:pt x="2410" y="25"/>
                  <a:pt x="2043" y="1"/>
                  <a:pt x="167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9"/>
          <p:cNvSpPr/>
          <p:nvPr/>
        </p:nvSpPr>
        <p:spPr>
          <a:xfrm>
            <a:off x="8767459" y="3963916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9"/>
          <p:cNvSpPr/>
          <p:nvPr/>
        </p:nvSpPr>
        <p:spPr>
          <a:xfrm>
            <a:off x="8653037" y="4796896"/>
            <a:ext cx="93677" cy="59132"/>
          </a:xfrm>
          <a:custGeom>
            <a:avLst/>
            <a:gdLst/>
            <a:ahLst/>
            <a:cxnLst/>
            <a:rect l="l" t="t" r="r" b="b"/>
            <a:pathLst>
              <a:path w="1874" h="1183" extrusionOk="0">
                <a:moveTo>
                  <a:pt x="1064" y="429"/>
                </a:moveTo>
                <a:cubicBezTo>
                  <a:pt x="1076" y="429"/>
                  <a:pt x="1088" y="430"/>
                  <a:pt x="1100" y="431"/>
                </a:cubicBezTo>
                <a:cubicBezTo>
                  <a:pt x="1263" y="452"/>
                  <a:pt x="1344" y="574"/>
                  <a:pt x="1385" y="716"/>
                </a:cubicBezTo>
                <a:cubicBezTo>
                  <a:pt x="1182" y="737"/>
                  <a:pt x="998" y="737"/>
                  <a:pt x="795" y="757"/>
                </a:cubicBezTo>
                <a:cubicBezTo>
                  <a:pt x="713" y="757"/>
                  <a:pt x="632" y="757"/>
                  <a:pt x="550" y="777"/>
                </a:cubicBezTo>
                <a:cubicBezTo>
                  <a:pt x="571" y="737"/>
                  <a:pt x="591" y="716"/>
                  <a:pt x="611" y="676"/>
                </a:cubicBezTo>
                <a:cubicBezTo>
                  <a:pt x="726" y="561"/>
                  <a:pt x="893" y="429"/>
                  <a:pt x="1064" y="429"/>
                </a:cubicBezTo>
                <a:close/>
                <a:moveTo>
                  <a:pt x="1085" y="1"/>
                </a:moveTo>
                <a:cubicBezTo>
                  <a:pt x="1063" y="1"/>
                  <a:pt x="1041" y="2"/>
                  <a:pt x="1019" y="3"/>
                </a:cubicBezTo>
                <a:cubicBezTo>
                  <a:pt x="591" y="24"/>
                  <a:pt x="143" y="390"/>
                  <a:pt x="41" y="818"/>
                </a:cubicBezTo>
                <a:cubicBezTo>
                  <a:pt x="21" y="859"/>
                  <a:pt x="21" y="900"/>
                  <a:pt x="41" y="920"/>
                </a:cubicBezTo>
                <a:cubicBezTo>
                  <a:pt x="0" y="1001"/>
                  <a:pt x="61" y="1103"/>
                  <a:pt x="143" y="1124"/>
                </a:cubicBezTo>
                <a:cubicBezTo>
                  <a:pt x="267" y="1169"/>
                  <a:pt x="397" y="1183"/>
                  <a:pt x="530" y="1183"/>
                </a:cubicBezTo>
                <a:cubicBezTo>
                  <a:pt x="637" y="1183"/>
                  <a:pt x="746" y="1173"/>
                  <a:pt x="856" y="1164"/>
                </a:cubicBezTo>
                <a:cubicBezTo>
                  <a:pt x="1120" y="1144"/>
                  <a:pt x="1385" y="1144"/>
                  <a:pt x="1650" y="1124"/>
                </a:cubicBezTo>
                <a:cubicBezTo>
                  <a:pt x="1792" y="1124"/>
                  <a:pt x="1874" y="1001"/>
                  <a:pt x="1854" y="859"/>
                </a:cubicBezTo>
                <a:cubicBezTo>
                  <a:pt x="1776" y="430"/>
                  <a:pt x="1567" y="1"/>
                  <a:pt x="108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/>
          <p:nvPr/>
        </p:nvSpPr>
        <p:spPr>
          <a:xfrm>
            <a:off x="8841344" y="4818390"/>
            <a:ext cx="91177" cy="53184"/>
          </a:xfrm>
          <a:custGeom>
            <a:avLst/>
            <a:gdLst/>
            <a:ahLst/>
            <a:cxnLst/>
            <a:rect l="l" t="t" r="r" b="b"/>
            <a:pathLst>
              <a:path w="1824" h="1064" extrusionOk="0">
                <a:moveTo>
                  <a:pt x="867" y="411"/>
                </a:moveTo>
                <a:cubicBezTo>
                  <a:pt x="1029" y="411"/>
                  <a:pt x="1133" y="502"/>
                  <a:pt x="1264" y="632"/>
                </a:cubicBezTo>
                <a:cubicBezTo>
                  <a:pt x="1223" y="612"/>
                  <a:pt x="1182" y="612"/>
                  <a:pt x="1141" y="612"/>
                </a:cubicBezTo>
                <a:cubicBezTo>
                  <a:pt x="1040" y="592"/>
                  <a:pt x="958" y="592"/>
                  <a:pt x="856" y="571"/>
                </a:cubicBezTo>
                <a:cubicBezTo>
                  <a:pt x="734" y="571"/>
                  <a:pt x="612" y="571"/>
                  <a:pt x="490" y="592"/>
                </a:cubicBezTo>
                <a:lnTo>
                  <a:pt x="469" y="592"/>
                </a:lnTo>
                <a:cubicBezTo>
                  <a:pt x="530" y="490"/>
                  <a:pt x="612" y="449"/>
                  <a:pt x="734" y="429"/>
                </a:cubicBezTo>
                <a:cubicBezTo>
                  <a:pt x="783" y="417"/>
                  <a:pt x="827" y="411"/>
                  <a:pt x="867" y="411"/>
                </a:cubicBezTo>
                <a:close/>
                <a:moveTo>
                  <a:pt x="780" y="0"/>
                </a:moveTo>
                <a:cubicBezTo>
                  <a:pt x="390" y="0"/>
                  <a:pt x="23" y="202"/>
                  <a:pt x="1" y="653"/>
                </a:cubicBezTo>
                <a:cubicBezTo>
                  <a:pt x="1" y="714"/>
                  <a:pt x="42" y="795"/>
                  <a:pt x="103" y="836"/>
                </a:cubicBezTo>
                <a:cubicBezTo>
                  <a:pt x="103" y="857"/>
                  <a:pt x="123" y="877"/>
                  <a:pt x="143" y="897"/>
                </a:cubicBezTo>
                <a:cubicBezTo>
                  <a:pt x="205" y="971"/>
                  <a:pt x="295" y="985"/>
                  <a:pt x="393" y="985"/>
                </a:cubicBezTo>
                <a:cubicBezTo>
                  <a:pt x="458" y="985"/>
                  <a:pt x="526" y="979"/>
                  <a:pt x="592" y="979"/>
                </a:cubicBezTo>
                <a:cubicBezTo>
                  <a:pt x="836" y="999"/>
                  <a:pt x="1080" y="1060"/>
                  <a:pt x="1325" y="1060"/>
                </a:cubicBezTo>
                <a:cubicBezTo>
                  <a:pt x="1344" y="1062"/>
                  <a:pt x="1362" y="1063"/>
                  <a:pt x="1380" y="1063"/>
                </a:cubicBezTo>
                <a:cubicBezTo>
                  <a:pt x="1723" y="1063"/>
                  <a:pt x="1824" y="699"/>
                  <a:pt x="1630" y="408"/>
                </a:cubicBezTo>
                <a:cubicBezTo>
                  <a:pt x="1462" y="146"/>
                  <a:pt x="1112" y="0"/>
                  <a:pt x="78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9"/>
          <p:cNvSpPr/>
          <p:nvPr/>
        </p:nvSpPr>
        <p:spPr>
          <a:xfrm>
            <a:off x="8526592" y="810550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9"/>
          <p:cNvSpPr/>
          <p:nvPr/>
        </p:nvSpPr>
        <p:spPr>
          <a:xfrm>
            <a:off x="8538249" y="67655"/>
            <a:ext cx="483927" cy="80408"/>
          </a:xfrm>
          <a:custGeom>
            <a:avLst/>
            <a:gdLst/>
            <a:ahLst/>
            <a:cxnLst/>
            <a:rect l="l" t="t" r="r" b="b"/>
            <a:pathLst>
              <a:path w="12704" h="2103" extrusionOk="0">
                <a:moveTo>
                  <a:pt x="10719" y="1"/>
                </a:moveTo>
                <a:cubicBezTo>
                  <a:pt x="10479" y="1"/>
                  <a:pt x="10231" y="86"/>
                  <a:pt x="9975" y="294"/>
                </a:cubicBezTo>
                <a:cubicBezTo>
                  <a:pt x="9785" y="457"/>
                  <a:pt x="9758" y="584"/>
                  <a:pt x="9646" y="584"/>
                </a:cubicBezTo>
                <a:cubicBezTo>
                  <a:pt x="9590" y="584"/>
                  <a:pt x="9513" y="552"/>
                  <a:pt x="9384" y="477"/>
                </a:cubicBezTo>
                <a:cubicBezTo>
                  <a:pt x="9180" y="355"/>
                  <a:pt x="9079" y="172"/>
                  <a:pt x="8834" y="90"/>
                </a:cubicBezTo>
                <a:cubicBezTo>
                  <a:pt x="8747" y="66"/>
                  <a:pt x="8670" y="55"/>
                  <a:pt x="8600" y="55"/>
                </a:cubicBezTo>
                <a:cubicBezTo>
                  <a:pt x="8201" y="55"/>
                  <a:pt x="8061" y="411"/>
                  <a:pt x="7714" y="620"/>
                </a:cubicBezTo>
                <a:cubicBezTo>
                  <a:pt x="7567" y="713"/>
                  <a:pt x="7422" y="749"/>
                  <a:pt x="7277" y="749"/>
                </a:cubicBezTo>
                <a:cubicBezTo>
                  <a:pt x="6795" y="749"/>
                  <a:pt x="6321" y="349"/>
                  <a:pt x="5806" y="349"/>
                </a:cubicBezTo>
                <a:cubicBezTo>
                  <a:pt x="5770" y="349"/>
                  <a:pt x="5734" y="351"/>
                  <a:pt x="5698" y="355"/>
                </a:cubicBezTo>
                <a:cubicBezTo>
                  <a:pt x="5392" y="375"/>
                  <a:pt x="5148" y="498"/>
                  <a:pt x="4924" y="681"/>
                </a:cubicBezTo>
                <a:cubicBezTo>
                  <a:pt x="4680" y="844"/>
                  <a:pt x="4476" y="1210"/>
                  <a:pt x="4171" y="1251"/>
                </a:cubicBezTo>
                <a:cubicBezTo>
                  <a:pt x="4158" y="1253"/>
                  <a:pt x="4145" y="1253"/>
                  <a:pt x="4131" y="1253"/>
                </a:cubicBezTo>
                <a:cubicBezTo>
                  <a:pt x="3783" y="1253"/>
                  <a:pt x="3018" y="778"/>
                  <a:pt x="2725" y="660"/>
                </a:cubicBezTo>
                <a:cubicBezTo>
                  <a:pt x="2542" y="594"/>
                  <a:pt x="2359" y="527"/>
                  <a:pt x="2154" y="527"/>
                </a:cubicBezTo>
                <a:cubicBezTo>
                  <a:pt x="2108" y="527"/>
                  <a:pt x="2060" y="531"/>
                  <a:pt x="2012" y="538"/>
                </a:cubicBezTo>
                <a:cubicBezTo>
                  <a:pt x="1340" y="640"/>
                  <a:pt x="647" y="1353"/>
                  <a:pt x="159" y="1781"/>
                </a:cubicBezTo>
                <a:cubicBezTo>
                  <a:pt x="0" y="1904"/>
                  <a:pt x="145" y="2102"/>
                  <a:pt x="306" y="2102"/>
                </a:cubicBezTo>
                <a:cubicBezTo>
                  <a:pt x="331" y="2102"/>
                  <a:pt x="357" y="2097"/>
                  <a:pt x="383" y="2086"/>
                </a:cubicBezTo>
                <a:cubicBezTo>
                  <a:pt x="769" y="1882"/>
                  <a:pt x="1136" y="1597"/>
                  <a:pt x="1523" y="1414"/>
                </a:cubicBezTo>
                <a:cubicBezTo>
                  <a:pt x="1772" y="1306"/>
                  <a:pt x="1956" y="1259"/>
                  <a:pt x="2126" y="1259"/>
                </a:cubicBezTo>
                <a:cubicBezTo>
                  <a:pt x="2374" y="1259"/>
                  <a:pt x="2590" y="1359"/>
                  <a:pt x="2928" y="1516"/>
                </a:cubicBezTo>
                <a:cubicBezTo>
                  <a:pt x="3290" y="1687"/>
                  <a:pt x="3829" y="2072"/>
                  <a:pt x="4280" y="2072"/>
                </a:cubicBezTo>
                <a:cubicBezTo>
                  <a:pt x="4312" y="2072"/>
                  <a:pt x="4343" y="2070"/>
                  <a:pt x="4374" y="2066"/>
                </a:cubicBezTo>
                <a:cubicBezTo>
                  <a:pt x="5041" y="1992"/>
                  <a:pt x="5135" y="1143"/>
                  <a:pt x="5836" y="1143"/>
                </a:cubicBezTo>
                <a:cubicBezTo>
                  <a:pt x="5906" y="1143"/>
                  <a:pt x="5982" y="1151"/>
                  <a:pt x="6065" y="1170"/>
                </a:cubicBezTo>
                <a:cubicBezTo>
                  <a:pt x="6522" y="1269"/>
                  <a:pt x="6862" y="1659"/>
                  <a:pt x="7370" y="1659"/>
                </a:cubicBezTo>
                <a:cubicBezTo>
                  <a:pt x="7383" y="1659"/>
                  <a:pt x="7396" y="1659"/>
                  <a:pt x="7409" y="1658"/>
                </a:cubicBezTo>
                <a:cubicBezTo>
                  <a:pt x="7877" y="1618"/>
                  <a:pt x="7979" y="1312"/>
                  <a:pt x="8305" y="1088"/>
                </a:cubicBezTo>
                <a:cubicBezTo>
                  <a:pt x="8425" y="1007"/>
                  <a:pt x="8528" y="974"/>
                  <a:pt x="8621" y="974"/>
                </a:cubicBezTo>
                <a:cubicBezTo>
                  <a:pt x="8970" y="974"/>
                  <a:pt x="9179" y="1431"/>
                  <a:pt x="9629" y="1495"/>
                </a:cubicBezTo>
                <a:cubicBezTo>
                  <a:pt x="9661" y="1499"/>
                  <a:pt x="9691" y="1500"/>
                  <a:pt x="9720" y="1500"/>
                </a:cubicBezTo>
                <a:cubicBezTo>
                  <a:pt x="10053" y="1500"/>
                  <a:pt x="10155" y="1290"/>
                  <a:pt x="10362" y="1027"/>
                </a:cubicBezTo>
                <a:cubicBezTo>
                  <a:pt x="10547" y="806"/>
                  <a:pt x="10691" y="715"/>
                  <a:pt x="10832" y="715"/>
                </a:cubicBezTo>
                <a:cubicBezTo>
                  <a:pt x="11016" y="715"/>
                  <a:pt x="11196" y="869"/>
                  <a:pt x="11461" y="1088"/>
                </a:cubicBezTo>
                <a:cubicBezTo>
                  <a:pt x="11706" y="1292"/>
                  <a:pt x="11869" y="1495"/>
                  <a:pt x="12133" y="1658"/>
                </a:cubicBezTo>
                <a:cubicBezTo>
                  <a:pt x="12182" y="1689"/>
                  <a:pt x="12231" y="1703"/>
                  <a:pt x="12279" y="1703"/>
                </a:cubicBezTo>
                <a:cubicBezTo>
                  <a:pt x="12512" y="1703"/>
                  <a:pt x="12703" y="1376"/>
                  <a:pt x="12500" y="1190"/>
                </a:cubicBezTo>
                <a:cubicBezTo>
                  <a:pt x="12004" y="679"/>
                  <a:pt x="11397" y="1"/>
                  <a:pt x="1071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9"/>
          <p:cNvSpPr/>
          <p:nvPr/>
        </p:nvSpPr>
        <p:spPr>
          <a:xfrm>
            <a:off x="8571430" y="618221"/>
            <a:ext cx="402981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9"/>
          <p:cNvSpPr/>
          <p:nvPr/>
        </p:nvSpPr>
        <p:spPr>
          <a:xfrm>
            <a:off x="8681602" y="274437"/>
            <a:ext cx="159836" cy="291657"/>
          </a:xfrm>
          <a:custGeom>
            <a:avLst/>
            <a:gdLst/>
            <a:ahLst/>
            <a:cxnLst/>
            <a:rect l="l" t="t" r="r" b="b"/>
            <a:pathLst>
              <a:path w="4196" h="7628" extrusionOk="0">
                <a:moveTo>
                  <a:pt x="1181" y="1321"/>
                </a:moveTo>
                <a:cubicBezTo>
                  <a:pt x="1161" y="1831"/>
                  <a:pt x="1161" y="2319"/>
                  <a:pt x="1141" y="2828"/>
                </a:cubicBezTo>
                <a:cubicBezTo>
                  <a:pt x="1100" y="2279"/>
                  <a:pt x="1100" y="1647"/>
                  <a:pt x="1181" y="1321"/>
                </a:cubicBezTo>
                <a:close/>
                <a:moveTo>
                  <a:pt x="1515" y="1"/>
                </a:moveTo>
                <a:cubicBezTo>
                  <a:pt x="1451" y="1"/>
                  <a:pt x="1391" y="27"/>
                  <a:pt x="1365" y="79"/>
                </a:cubicBezTo>
                <a:cubicBezTo>
                  <a:pt x="550" y="120"/>
                  <a:pt x="346" y="2014"/>
                  <a:pt x="265" y="2523"/>
                </a:cubicBezTo>
                <a:cubicBezTo>
                  <a:pt x="0" y="4132"/>
                  <a:pt x="41" y="5822"/>
                  <a:pt x="428" y="7411"/>
                </a:cubicBezTo>
                <a:cubicBezTo>
                  <a:pt x="462" y="7548"/>
                  <a:pt x="599" y="7627"/>
                  <a:pt x="735" y="7627"/>
                </a:cubicBezTo>
                <a:cubicBezTo>
                  <a:pt x="840" y="7627"/>
                  <a:pt x="945" y="7579"/>
                  <a:pt x="998" y="7472"/>
                </a:cubicBezTo>
                <a:cubicBezTo>
                  <a:pt x="1397" y="6719"/>
                  <a:pt x="2075" y="6361"/>
                  <a:pt x="2838" y="6361"/>
                </a:cubicBezTo>
                <a:cubicBezTo>
                  <a:pt x="3086" y="6361"/>
                  <a:pt x="3344" y="6399"/>
                  <a:pt x="3605" y="6474"/>
                </a:cubicBezTo>
                <a:cubicBezTo>
                  <a:pt x="3634" y="6479"/>
                  <a:pt x="3660" y="6481"/>
                  <a:pt x="3685" y="6481"/>
                </a:cubicBezTo>
                <a:cubicBezTo>
                  <a:pt x="3764" y="6481"/>
                  <a:pt x="3823" y="6455"/>
                  <a:pt x="3870" y="6392"/>
                </a:cubicBezTo>
                <a:cubicBezTo>
                  <a:pt x="4053" y="6372"/>
                  <a:pt x="4196" y="6168"/>
                  <a:pt x="4094" y="5944"/>
                </a:cubicBezTo>
                <a:cubicBezTo>
                  <a:pt x="3157" y="4050"/>
                  <a:pt x="2424" y="2136"/>
                  <a:pt x="1731" y="140"/>
                </a:cubicBezTo>
                <a:cubicBezTo>
                  <a:pt x="1696" y="47"/>
                  <a:pt x="1602" y="1"/>
                  <a:pt x="151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9"/>
          <p:cNvSpPr/>
          <p:nvPr/>
        </p:nvSpPr>
        <p:spPr>
          <a:xfrm>
            <a:off x="8573754" y="134218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9"/>
          <p:cNvSpPr/>
          <p:nvPr/>
        </p:nvSpPr>
        <p:spPr>
          <a:xfrm>
            <a:off x="8554364" y="1619019"/>
            <a:ext cx="158122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9"/>
          <p:cNvSpPr/>
          <p:nvPr/>
        </p:nvSpPr>
        <p:spPr>
          <a:xfrm>
            <a:off x="8546592" y="1790165"/>
            <a:ext cx="205623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9"/>
          <p:cNvSpPr/>
          <p:nvPr/>
        </p:nvSpPr>
        <p:spPr>
          <a:xfrm>
            <a:off x="8803393" y="1581318"/>
            <a:ext cx="135038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9"/>
          <p:cNvSpPr/>
          <p:nvPr/>
        </p:nvSpPr>
        <p:spPr>
          <a:xfrm>
            <a:off x="8572357" y="3153024"/>
            <a:ext cx="389534" cy="113979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64" y="0"/>
                </a:moveTo>
                <a:cubicBezTo>
                  <a:pt x="8932" y="0"/>
                  <a:pt x="8800" y="16"/>
                  <a:pt x="8676" y="46"/>
                </a:cubicBezTo>
                <a:cubicBezTo>
                  <a:pt x="8187" y="168"/>
                  <a:pt x="8045" y="433"/>
                  <a:pt x="7658" y="698"/>
                </a:cubicBezTo>
                <a:cubicBezTo>
                  <a:pt x="7537" y="785"/>
                  <a:pt x="7421" y="814"/>
                  <a:pt x="7303" y="814"/>
                </a:cubicBezTo>
                <a:cubicBezTo>
                  <a:pt x="7063" y="814"/>
                  <a:pt x="6818" y="691"/>
                  <a:pt x="6517" y="677"/>
                </a:cubicBezTo>
                <a:cubicBezTo>
                  <a:pt x="6456" y="675"/>
                  <a:pt x="6395" y="674"/>
                  <a:pt x="6333" y="674"/>
                </a:cubicBezTo>
                <a:cubicBezTo>
                  <a:pt x="5702" y="674"/>
                  <a:pt x="5071" y="764"/>
                  <a:pt x="4440" y="820"/>
                </a:cubicBezTo>
                <a:cubicBezTo>
                  <a:pt x="4114" y="860"/>
                  <a:pt x="3768" y="901"/>
                  <a:pt x="3422" y="901"/>
                </a:cubicBezTo>
                <a:cubicBezTo>
                  <a:pt x="2668" y="901"/>
                  <a:pt x="2342" y="840"/>
                  <a:pt x="2078" y="127"/>
                </a:cubicBezTo>
                <a:cubicBezTo>
                  <a:pt x="2058" y="69"/>
                  <a:pt x="2005" y="38"/>
                  <a:pt x="1956" y="38"/>
                </a:cubicBezTo>
                <a:cubicBezTo>
                  <a:pt x="1903" y="38"/>
                  <a:pt x="1854" y="74"/>
                  <a:pt x="1854" y="148"/>
                </a:cubicBezTo>
                <a:cubicBezTo>
                  <a:pt x="1854" y="290"/>
                  <a:pt x="1874" y="453"/>
                  <a:pt x="1915" y="596"/>
                </a:cubicBezTo>
                <a:cubicBezTo>
                  <a:pt x="1874" y="596"/>
                  <a:pt x="1874" y="636"/>
                  <a:pt x="1874" y="677"/>
                </a:cubicBezTo>
                <a:cubicBezTo>
                  <a:pt x="1854" y="759"/>
                  <a:pt x="1854" y="840"/>
                  <a:pt x="1854" y="942"/>
                </a:cubicBezTo>
                <a:cubicBezTo>
                  <a:pt x="1487" y="983"/>
                  <a:pt x="1120" y="1125"/>
                  <a:pt x="795" y="1370"/>
                </a:cubicBezTo>
                <a:cubicBezTo>
                  <a:pt x="387" y="1695"/>
                  <a:pt x="0" y="2306"/>
                  <a:pt x="489" y="2734"/>
                </a:cubicBezTo>
                <a:cubicBezTo>
                  <a:pt x="693" y="2917"/>
                  <a:pt x="978" y="2981"/>
                  <a:pt x="1290" y="2981"/>
                </a:cubicBezTo>
                <a:cubicBezTo>
                  <a:pt x="1880" y="2981"/>
                  <a:pt x="2568" y="2753"/>
                  <a:pt x="2994" y="2673"/>
                </a:cubicBezTo>
                <a:cubicBezTo>
                  <a:pt x="4009" y="2476"/>
                  <a:pt x="5035" y="2189"/>
                  <a:pt x="6056" y="2189"/>
                </a:cubicBezTo>
                <a:cubicBezTo>
                  <a:pt x="6408" y="2189"/>
                  <a:pt x="6758" y="2223"/>
                  <a:pt x="7108" y="2306"/>
                </a:cubicBezTo>
                <a:cubicBezTo>
                  <a:pt x="7141" y="2312"/>
                  <a:pt x="7170" y="2314"/>
                  <a:pt x="7198" y="2314"/>
                </a:cubicBezTo>
                <a:cubicBezTo>
                  <a:pt x="7274" y="2314"/>
                  <a:pt x="7333" y="2295"/>
                  <a:pt x="7393" y="2266"/>
                </a:cubicBezTo>
                <a:cubicBezTo>
                  <a:pt x="7434" y="2266"/>
                  <a:pt x="7474" y="2266"/>
                  <a:pt x="7495" y="2286"/>
                </a:cubicBezTo>
                <a:cubicBezTo>
                  <a:pt x="7536" y="2286"/>
                  <a:pt x="7576" y="2286"/>
                  <a:pt x="7597" y="2306"/>
                </a:cubicBezTo>
                <a:cubicBezTo>
                  <a:pt x="7576" y="2367"/>
                  <a:pt x="7556" y="2408"/>
                  <a:pt x="7536" y="2469"/>
                </a:cubicBezTo>
                <a:cubicBezTo>
                  <a:pt x="7470" y="2683"/>
                  <a:pt x="7669" y="2870"/>
                  <a:pt x="7867" y="2870"/>
                </a:cubicBezTo>
                <a:cubicBezTo>
                  <a:pt x="7914" y="2870"/>
                  <a:pt x="7961" y="2859"/>
                  <a:pt x="8004" y="2836"/>
                </a:cubicBezTo>
                <a:cubicBezTo>
                  <a:pt x="8656" y="2469"/>
                  <a:pt x="10061" y="1858"/>
                  <a:pt x="10142" y="983"/>
                </a:cubicBezTo>
                <a:cubicBezTo>
                  <a:pt x="10225" y="302"/>
                  <a:pt x="9645" y="0"/>
                  <a:pt x="906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9"/>
          <p:cNvSpPr/>
          <p:nvPr/>
        </p:nvSpPr>
        <p:spPr>
          <a:xfrm>
            <a:off x="121824" y="1875492"/>
            <a:ext cx="383347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9"/>
          <p:cNvSpPr/>
          <p:nvPr/>
        </p:nvSpPr>
        <p:spPr>
          <a:xfrm>
            <a:off x="8608814" y="3278592"/>
            <a:ext cx="389991" cy="124608"/>
          </a:xfrm>
          <a:custGeom>
            <a:avLst/>
            <a:gdLst/>
            <a:ahLst/>
            <a:cxnLst/>
            <a:rect l="l" t="t" r="r" b="b"/>
            <a:pathLst>
              <a:path w="10238" h="3259" extrusionOk="0">
                <a:moveTo>
                  <a:pt x="7665" y="0"/>
                </a:moveTo>
                <a:cubicBezTo>
                  <a:pt x="7575" y="0"/>
                  <a:pt x="7487" y="51"/>
                  <a:pt x="7475" y="163"/>
                </a:cubicBezTo>
                <a:cubicBezTo>
                  <a:pt x="7393" y="591"/>
                  <a:pt x="8025" y="977"/>
                  <a:pt x="8371" y="1242"/>
                </a:cubicBezTo>
                <a:cubicBezTo>
                  <a:pt x="8249" y="1303"/>
                  <a:pt x="8147" y="1364"/>
                  <a:pt x="8065" y="1426"/>
                </a:cubicBezTo>
                <a:cubicBezTo>
                  <a:pt x="7597" y="1731"/>
                  <a:pt x="7190" y="2118"/>
                  <a:pt x="6701" y="2362"/>
                </a:cubicBezTo>
                <a:cubicBezTo>
                  <a:pt x="6202" y="2087"/>
                  <a:pt x="5484" y="1986"/>
                  <a:pt x="4905" y="1986"/>
                </a:cubicBezTo>
                <a:cubicBezTo>
                  <a:pt x="4799" y="1986"/>
                  <a:pt x="4698" y="1989"/>
                  <a:pt x="4603" y="1996"/>
                </a:cubicBezTo>
                <a:cubicBezTo>
                  <a:pt x="4216" y="1996"/>
                  <a:pt x="3727" y="2036"/>
                  <a:pt x="3340" y="2159"/>
                </a:cubicBezTo>
                <a:cubicBezTo>
                  <a:pt x="3116" y="2220"/>
                  <a:pt x="2953" y="2383"/>
                  <a:pt x="2770" y="2505"/>
                </a:cubicBezTo>
                <a:cubicBezTo>
                  <a:pt x="2477" y="2505"/>
                  <a:pt x="2184" y="2557"/>
                  <a:pt x="1890" y="2557"/>
                </a:cubicBezTo>
                <a:cubicBezTo>
                  <a:pt x="1817" y="2557"/>
                  <a:pt x="1744" y="2554"/>
                  <a:pt x="1670" y="2546"/>
                </a:cubicBezTo>
                <a:cubicBezTo>
                  <a:pt x="1426" y="2505"/>
                  <a:pt x="1161" y="2464"/>
                  <a:pt x="937" y="2322"/>
                </a:cubicBezTo>
                <a:cubicBezTo>
                  <a:pt x="713" y="2159"/>
                  <a:pt x="673" y="1914"/>
                  <a:pt x="550" y="1690"/>
                </a:cubicBezTo>
                <a:cubicBezTo>
                  <a:pt x="520" y="1650"/>
                  <a:pt x="474" y="1629"/>
                  <a:pt x="428" y="1629"/>
                </a:cubicBezTo>
                <a:cubicBezTo>
                  <a:pt x="382" y="1629"/>
                  <a:pt x="336" y="1650"/>
                  <a:pt x="306" y="1690"/>
                </a:cubicBezTo>
                <a:cubicBezTo>
                  <a:pt x="0" y="2240"/>
                  <a:pt x="550" y="2749"/>
                  <a:pt x="1019" y="2933"/>
                </a:cubicBezTo>
                <a:cubicBezTo>
                  <a:pt x="1311" y="3046"/>
                  <a:pt x="1707" y="3134"/>
                  <a:pt x="2092" y="3134"/>
                </a:cubicBezTo>
                <a:cubicBezTo>
                  <a:pt x="2191" y="3134"/>
                  <a:pt x="2288" y="3128"/>
                  <a:pt x="2383" y="3116"/>
                </a:cubicBezTo>
                <a:cubicBezTo>
                  <a:pt x="2465" y="3128"/>
                  <a:pt x="2551" y="3133"/>
                  <a:pt x="2639" y="3133"/>
                </a:cubicBezTo>
                <a:cubicBezTo>
                  <a:pt x="2834" y="3133"/>
                  <a:pt x="3036" y="3110"/>
                  <a:pt x="3218" y="3095"/>
                </a:cubicBezTo>
                <a:cubicBezTo>
                  <a:pt x="3900" y="3207"/>
                  <a:pt x="4627" y="3258"/>
                  <a:pt x="5336" y="3258"/>
                </a:cubicBezTo>
                <a:cubicBezTo>
                  <a:pt x="5791" y="3258"/>
                  <a:pt x="6238" y="3237"/>
                  <a:pt x="6660" y="3197"/>
                </a:cubicBezTo>
                <a:cubicBezTo>
                  <a:pt x="6721" y="3197"/>
                  <a:pt x="6762" y="3177"/>
                  <a:pt x="6803" y="3157"/>
                </a:cubicBezTo>
                <a:cubicBezTo>
                  <a:pt x="6945" y="3136"/>
                  <a:pt x="7088" y="3075"/>
                  <a:pt x="7169" y="3034"/>
                </a:cubicBezTo>
                <a:cubicBezTo>
                  <a:pt x="7475" y="2871"/>
                  <a:pt x="7699" y="2586"/>
                  <a:pt x="7923" y="2342"/>
                </a:cubicBezTo>
                <a:cubicBezTo>
                  <a:pt x="7963" y="2301"/>
                  <a:pt x="8004" y="2240"/>
                  <a:pt x="8045" y="2199"/>
                </a:cubicBezTo>
                <a:cubicBezTo>
                  <a:pt x="8086" y="2179"/>
                  <a:pt x="8147" y="2138"/>
                  <a:pt x="8187" y="2098"/>
                </a:cubicBezTo>
                <a:cubicBezTo>
                  <a:pt x="8371" y="1955"/>
                  <a:pt x="8554" y="1833"/>
                  <a:pt x="8758" y="1731"/>
                </a:cubicBezTo>
                <a:cubicBezTo>
                  <a:pt x="8778" y="1711"/>
                  <a:pt x="8798" y="1711"/>
                  <a:pt x="8839" y="1690"/>
                </a:cubicBezTo>
                <a:cubicBezTo>
                  <a:pt x="8921" y="1772"/>
                  <a:pt x="9022" y="1833"/>
                  <a:pt x="9104" y="1874"/>
                </a:cubicBezTo>
                <a:cubicBezTo>
                  <a:pt x="9227" y="1911"/>
                  <a:pt x="9368" y="1927"/>
                  <a:pt x="9507" y="1927"/>
                </a:cubicBezTo>
                <a:cubicBezTo>
                  <a:pt x="9669" y="1927"/>
                  <a:pt x="9828" y="1906"/>
                  <a:pt x="9959" y="1874"/>
                </a:cubicBezTo>
                <a:cubicBezTo>
                  <a:pt x="10224" y="1812"/>
                  <a:pt x="10183" y="1466"/>
                  <a:pt x="9959" y="1385"/>
                </a:cubicBezTo>
                <a:cubicBezTo>
                  <a:pt x="9796" y="1324"/>
                  <a:pt x="9633" y="1344"/>
                  <a:pt x="9470" y="1303"/>
                </a:cubicBezTo>
                <a:cubicBezTo>
                  <a:pt x="9552" y="1201"/>
                  <a:pt x="9654" y="1100"/>
                  <a:pt x="9735" y="998"/>
                </a:cubicBezTo>
                <a:cubicBezTo>
                  <a:pt x="9919" y="774"/>
                  <a:pt x="10041" y="550"/>
                  <a:pt x="10163" y="285"/>
                </a:cubicBezTo>
                <a:cubicBezTo>
                  <a:pt x="10238" y="165"/>
                  <a:pt x="10147" y="56"/>
                  <a:pt x="10037" y="56"/>
                </a:cubicBezTo>
                <a:cubicBezTo>
                  <a:pt x="9998" y="56"/>
                  <a:pt x="9956" y="70"/>
                  <a:pt x="9919" y="102"/>
                </a:cubicBezTo>
                <a:cubicBezTo>
                  <a:pt x="9694" y="265"/>
                  <a:pt x="9491" y="407"/>
                  <a:pt x="9287" y="611"/>
                </a:cubicBezTo>
                <a:cubicBezTo>
                  <a:pt x="9185" y="733"/>
                  <a:pt x="9063" y="855"/>
                  <a:pt x="8941" y="977"/>
                </a:cubicBezTo>
                <a:cubicBezTo>
                  <a:pt x="8900" y="937"/>
                  <a:pt x="8860" y="896"/>
                  <a:pt x="8819" y="855"/>
                </a:cubicBezTo>
                <a:cubicBezTo>
                  <a:pt x="8493" y="591"/>
                  <a:pt x="8126" y="346"/>
                  <a:pt x="7821" y="61"/>
                </a:cubicBezTo>
                <a:cubicBezTo>
                  <a:pt x="7781" y="21"/>
                  <a:pt x="7723" y="0"/>
                  <a:pt x="766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9"/>
          <p:cNvSpPr/>
          <p:nvPr/>
        </p:nvSpPr>
        <p:spPr>
          <a:xfrm>
            <a:off x="8849184" y="3650709"/>
            <a:ext cx="128029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9"/>
          <p:cNvSpPr/>
          <p:nvPr/>
        </p:nvSpPr>
        <p:spPr>
          <a:xfrm>
            <a:off x="8614783" y="3733184"/>
            <a:ext cx="143647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9"/>
          <p:cNvSpPr/>
          <p:nvPr/>
        </p:nvSpPr>
        <p:spPr>
          <a:xfrm>
            <a:off x="8855698" y="2341954"/>
            <a:ext cx="135914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9"/>
          <p:cNvSpPr/>
          <p:nvPr/>
        </p:nvSpPr>
        <p:spPr>
          <a:xfrm>
            <a:off x="8571582" y="2332433"/>
            <a:ext cx="194005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9"/>
          <p:cNvSpPr/>
          <p:nvPr/>
        </p:nvSpPr>
        <p:spPr>
          <a:xfrm>
            <a:off x="8633488" y="2513865"/>
            <a:ext cx="15054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9"/>
          <p:cNvSpPr/>
          <p:nvPr/>
        </p:nvSpPr>
        <p:spPr>
          <a:xfrm>
            <a:off x="8604802" y="2152879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9"/>
          <p:cNvSpPr/>
          <p:nvPr/>
        </p:nvSpPr>
        <p:spPr>
          <a:xfrm>
            <a:off x="8821760" y="2007963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9"/>
          <p:cNvSpPr/>
          <p:nvPr/>
        </p:nvSpPr>
        <p:spPr>
          <a:xfrm>
            <a:off x="150836" y="3973072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9"/>
          <p:cNvSpPr/>
          <p:nvPr/>
        </p:nvSpPr>
        <p:spPr>
          <a:xfrm>
            <a:off x="304258" y="3970305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9"/>
          <p:cNvSpPr/>
          <p:nvPr/>
        </p:nvSpPr>
        <p:spPr>
          <a:xfrm>
            <a:off x="474510" y="3955125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9"/>
          <p:cNvSpPr/>
          <p:nvPr/>
        </p:nvSpPr>
        <p:spPr>
          <a:xfrm>
            <a:off x="164593" y="4642839"/>
            <a:ext cx="64928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9"/>
          <p:cNvSpPr/>
          <p:nvPr/>
        </p:nvSpPr>
        <p:spPr>
          <a:xfrm>
            <a:off x="334807" y="4638278"/>
            <a:ext cx="61892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9"/>
          <p:cNvSpPr/>
          <p:nvPr/>
        </p:nvSpPr>
        <p:spPr>
          <a:xfrm>
            <a:off x="489016" y="4637156"/>
            <a:ext cx="54244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9"/>
          <p:cNvSpPr/>
          <p:nvPr/>
        </p:nvSpPr>
        <p:spPr>
          <a:xfrm>
            <a:off x="8576459" y="4286656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9"/>
          <p:cNvSpPr/>
          <p:nvPr/>
        </p:nvSpPr>
        <p:spPr>
          <a:xfrm>
            <a:off x="8578021" y="4432489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9"/>
          <p:cNvSpPr/>
          <p:nvPr/>
        </p:nvSpPr>
        <p:spPr>
          <a:xfrm>
            <a:off x="8553183" y="4571861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9"/>
          <p:cNvSpPr/>
          <p:nvPr/>
        </p:nvSpPr>
        <p:spPr>
          <a:xfrm>
            <a:off x="155409" y="4766002"/>
            <a:ext cx="378699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9"/>
          <p:cNvSpPr/>
          <p:nvPr/>
        </p:nvSpPr>
        <p:spPr>
          <a:xfrm>
            <a:off x="247770" y="2556962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9"/>
          <p:cNvSpPr/>
          <p:nvPr/>
        </p:nvSpPr>
        <p:spPr>
          <a:xfrm>
            <a:off x="133294" y="2468049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9"/>
          <p:cNvSpPr/>
          <p:nvPr/>
        </p:nvSpPr>
        <p:spPr>
          <a:xfrm>
            <a:off x="184422" y="2658588"/>
            <a:ext cx="342073" cy="115273"/>
          </a:xfrm>
          <a:custGeom>
            <a:avLst/>
            <a:gdLst/>
            <a:ahLst/>
            <a:cxnLst/>
            <a:rect l="l" t="t" r="r" b="b"/>
            <a:pathLst>
              <a:path w="9125" h="3083" extrusionOk="0">
                <a:moveTo>
                  <a:pt x="4149" y="0"/>
                </a:moveTo>
                <a:cubicBezTo>
                  <a:pt x="3808" y="0"/>
                  <a:pt x="3470" y="220"/>
                  <a:pt x="3178" y="404"/>
                </a:cubicBezTo>
                <a:cubicBezTo>
                  <a:pt x="2770" y="649"/>
                  <a:pt x="2139" y="975"/>
                  <a:pt x="1874" y="1362"/>
                </a:cubicBezTo>
                <a:cubicBezTo>
                  <a:pt x="1833" y="1443"/>
                  <a:pt x="1813" y="1504"/>
                  <a:pt x="1793" y="1565"/>
                </a:cubicBezTo>
                <a:cubicBezTo>
                  <a:pt x="1630" y="1565"/>
                  <a:pt x="1465" y="1564"/>
                  <a:pt x="1300" y="1564"/>
                </a:cubicBezTo>
                <a:cubicBezTo>
                  <a:pt x="888" y="1564"/>
                  <a:pt x="475" y="1574"/>
                  <a:pt x="82" y="1647"/>
                </a:cubicBezTo>
                <a:cubicBezTo>
                  <a:pt x="1" y="1647"/>
                  <a:pt x="1" y="1769"/>
                  <a:pt x="62" y="1810"/>
                </a:cubicBezTo>
                <a:cubicBezTo>
                  <a:pt x="612" y="2135"/>
                  <a:pt x="1263" y="2197"/>
                  <a:pt x="1915" y="2197"/>
                </a:cubicBezTo>
                <a:cubicBezTo>
                  <a:pt x="2214" y="2682"/>
                  <a:pt x="2890" y="3082"/>
                  <a:pt x="3361" y="3082"/>
                </a:cubicBezTo>
                <a:cubicBezTo>
                  <a:pt x="3403" y="3082"/>
                  <a:pt x="3444" y="3079"/>
                  <a:pt x="3483" y="3072"/>
                </a:cubicBezTo>
                <a:cubicBezTo>
                  <a:pt x="3687" y="3031"/>
                  <a:pt x="3707" y="2787"/>
                  <a:pt x="3585" y="2665"/>
                </a:cubicBezTo>
                <a:cubicBezTo>
                  <a:pt x="3381" y="2421"/>
                  <a:pt x="3076" y="2339"/>
                  <a:pt x="2811" y="2156"/>
                </a:cubicBezTo>
                <a:cubicBezTo>
                  <a:pt x="3911" y="2095"/>
                  <a:pt x="4990" y="2034"/>
                  <a:pt x="6069" y="1911"/>
                </a:cubicBezTo>
                <a:cubicBezTo>
                  <a:pt x="6131" y="2156"/>
                  <a:pt x="6334" y="2380"/>
                  <a:pt x="6558" y="2482"/>
                </a:cubicBezTo>
                <a:cubicBezTo>
                  <a:pt x="6947" y="2676"/>
                  <a:pt x="7405" y="2767"/>
                  <a:pt x="7859" y="2767"/>
                </a:cubicBezTo>
                <a:cubicBezTo>
                  <a:pt x="8214" y="2767"/>
                  <a:pt x="8567" y="2711"/>
                  <a:pt x="8880" y="2604"/>
                </a:cubicBezTo>
                <a:cubicBezTo>
                  <a:pt x="9002" y="2563"/>
                  <a:pt x="9124" y="2441"/>
                  <a:pt x="9104" y="2298"/>
                </a:cubicBezTo>
                <a:cubicBezTo>
                  <a:pt x="9104" y="2237"/>
                  <a:pt x="9104" y="2176"/>
                  <a:pt x="9063" y="2135"/>
                </a:cubicBezTo>
                <a:cubicBezTo>
                  <a:pt x="9012" y="2015"/>
                  <a:pt x="8888" y="1968"/>
                  <a:pt x="8765" y="1968"/>
                </a:cubicBezTo>
                <a:cubicBezTo>
                  <a:pt x="8742" y="1968"/>
                  <a:pt x="8719" y="1969"/>
                  <a:pt x="8697" y="1972"/>
                </a:cubicBezTo>
                <a:cubicBezTo>
                  <a:pt x="8379" y="2036"/>
                  <a:pt x="8061" y="2087"/>
                  <a:pt x="7733" y="2087"/>
                </a:cubicBezTo>
                <a:cubicBezTo>
                  <a:pt x="7641" y="2087"/>
                  <a:pt x="7548" y="2083"/>
                  <a:pt x="7454" y="2074"/>
                </a:cubicBezTo>
                <a:cubicBezTo>
                  <a:pt x="7006" y="2034"/>
                  <a:pt x="6762" y="1972"/>
                  <a:pt x="6619" y="1626"/>
                </a:cubicBezTo>
                <a:cubicBezTo>
                  <a:pt x="6762" y="1586"/>
                  <a:pt x="6925" y="1545"/>
                  <a:pt x="7067" y="1504"/>
                </a:cubicBezTo>
                <a:cubicBezTo>
                  <a:pt x="7393" y="1443"/>
                  <a:pt x="7780" y="1504"/>
                  <a:pt x="8065" y="1341"/>
                </a:cubicBezTo>
                <a:cubicBezTo>
                  <a:pt x="8188" y="1280"/>
                  <a:pt x="8167" y="1137"/>
                  <a:pt x="8065" y="1056"/>
                </a:cubicBezTo>
                <a:cubicBezTo>
                  <a:pt x="7942" y="968"/>
                  <a:pt x="7787" y="937"/>
                  <a:pt x="7626" y="937"/>
                </a:cubicBezTo>
                <a:cubicBezTo>
                  <a:pt x="7415" y="937"/>
                  <a:pt x="7191" y="990"/>
                  <a:pt x="7006" y="1036"/>
                </a:cubicBezTo>
                <a:cubicBezTo>
                  <a:pt x="6762" y="1097"/>
                  <a:pt x="6497" y="1178"/>
                  <a:pt x="6294" y="1321"/>
                </a:cubicBezTo>
                <a:cubicBezTo>
                  <a:pt x="6253" y="1300"/>
                  <a:pt x="6232" y="1300"/>
                  <a:pt x="6192" y="1300"/>
                </a:cubicBezTo>
                <a:cubicBezTo>
                  <a:pt x="5092" y="1341"/>
                  <a:pt x="3972" y="1463"/>
                  <a:pt x="2872" y="1545"/>
                </a:cubicBezTo>
                <a:cubicBezTo>
                  <a:pt x="2791" y="1565"/>
                  <a:pt x="2730" y="1565"/>
                  <a:pt x="2648" y="1565"/>
                </a:cubicBezTo>
                <a:cubicBezTo>
                  <a:pt x="2730" y="1443"/>
                  <a:pt x="2872" y="1382"/>
                  <a:pt x="2994" y="1300"/>
                </a:cubicBezTo>
                <a:cubicBezTo>
                  <a:pt x="3259" y="1117"/>
                  <a:pt x="3503" y="913"/>
                  <a:pt x="3789" y="751"/>
                </a:cubicBezTo>
                <a:cubicBezTo>
                  <a:pt x="4033" y="608"/>
                  <a:pt x="4318" y="527"/>
                  <a:pt x="4522" y="323"/>
                </a:cubicBezTo>
                <a:cubicBezTo>
                  <a:pt x="4583" y="241"/>
                  <a:pt x="4583" y="119"/>
                  <a:pt x="4481" y="78"/>
                </a:cubicBezTo>
                <a:cubicBezTo>
                  <a:pt x="4371" y="24"/>
                  <a:pt x="4260" y="0"/>
                  <a:pt x="414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9"/>
          <p:cNvSpPr/>
          <p:nvPr/>
        </p:nvSpPr>
        <p:spPr>
          <a:xfrm>
            <a:off x="158483" y="2330341"/>
            <a:ext cx="39362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9"/>
          <p:cNvSpPr/>
          <p:nvPr/>
        </p:nvSpPr>
        <p:spPr>
          <a:xfrm>
            <a:off x="333271" y="2342568"/>
            <a:ext cx="38987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9"/>
          <p:cNvSpPr/>
          <p:nvPr/>
        </p:nvSpPr>
        <p:spPr>
          <a:xfrm>
            <a:off x="476797" y="2337296"/>
            <a:ext cx="465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9"/>
          <p:cNvSpPr/>
          <p:nvPr/>
        </p:nvSpPr>
        <p:spPr>
          <a:xfrm>
            <a:off x="234838" y="2906484"/>
            <a:ext cx="256527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9"/>
          <p:cNvSpPr/>
          <p:nvPr/>
        </p:nvSpPr>
        <p:spPr>
          <a:xfrm>
            <a:off x="161444" y="3157782"/>
            <a:ext cx="356806" cy="95195"/>
          </a:xfrm>
          <a:custGeom>
            <a:avLst/>
            <a:gdLst/>
            <a:ahLst/>
            <a:cxnLst/>
            <a:rect l="l" t="t" r="r" b="b"/>
            <a:pathLst>
              <a:path w="9518" h="2546" extrusionOk="0">
                <a:moveTo>
                  <a:pt x="8366" y="1"/>
                </a:moveTo>
                <a:cubicBezTo>
                  <a:pt x="7967" y="1"/>
                  <a:pt x="7627" y="497"/>
                  <a:pt x="7395" y="902"/>
                </a:cubicBezTo>
                <a:cubicBezTo>
                  <a:pt x="7171" y="678"/>
                  <a:pt x="6947" y="434"/>
                  <a:pt x="6744" y="189"/>
                </a:cubicBezTo>
                <a:cubicBezTo>
                  <a:pt x="6685" y="121"/>
                  <a:pt x="6598" y="90"/>
                  <a:pt x="6510" y="90"/>
                </a:cubicBezTo>
                <a:cubicBezTo>
                  <a:pt x="6415" y="90"/>
                  <a:pt x="6318" y="126"/>
                  <a:pt x="6255" y="189"/>
                </a:cubicBezTo>
                <a:cubicBezTo>
                  <a:pt x="6173" y="291"/>
                  <a:pt x="5542" y="1167"/>
                  <a:pt x="5481" y="1167"/>
                </a:cubicBezTo>
                <a:cubicBezTo>
                  <a:pt x="5480" y="1167"/>
                  <a:pt x="5478" y="1167"/>
                  <a:pt x="5477" y="1167"/>
                </a:cubicBezTo>
                <a:cubicBezTo>
                  <a:pt x="5345" y="1167"/>
                  <a:pt x="4726" y="249"/>
                  <a:pt x="4626" y="128"/>
                </a:cubicBezTo>
                <a:cubicBezTo>
                  <a:pt x="4572" y="59"/>
                  <a:pt x="4498" y="30"/>
                  <a:pt x="4421" y="30"/>
                </a:cubicBezTo>
                <a:cubicBezTo>
                  <a:pt x="4294" y="30"/>
                  <a:pt x="4159" y="108"/>
                  <a:pt x="4096" y="209"/>
                </a:cubicBezTo>
                <a:cubicBezTo>
                  <a:pt x="3811" y="596"/>
                  <a:pt x="3546" y="1004"/>
                  <a:pt x="3261" y="1411"/>
                </a:cubicBezTo>
                <a:cubicBezTo>
                  <a:pt x="2855" y="1024"/>
                  <a:pt x="2320" y="490"/>
                  <a:pt x="1848" y="490"/>
                </a:cubicBezTo>
                <a:cubicBezTo>
                  <a:pt x="1823" y="490"/>
                  <a:pt x="1799" y="492"/>
                  <a:pt x="1774" y="495"/>
                </a:cubicBezTo>
                <a:cubicBezTo>
                  <a:pt x="1163" y="596"/>
                  <a:pt x="471" y="1717"/>
                  <a:pt x="125" y="2185"/>
                </a:cubicBezTo>
                <a:cubicBezTo>
                  <a:pt x="0" y="2371"/>
                  <a:pt x="184" y="2546"/>
                  <a:pt x="369" y="2546"/>
                </a:cubicBezTo>
                <a:cubicBezTo>
                  <a:pt x="426" y="2546"/>
                  <a:pt x="484" y="2529"/>
                  <a:pt x="532" y="2490"/>
                </a:cubicBezTo>
                <a:cubicBezTo>
                  <a:pt x="858" y="2185"/>
                  <a:pt x="1306" y="1452"/>
                  <a:pt x="1713" y="1268"/>
                </a:cubicBezTo>
                <a:cubicBezTo>
                  <a:pt x="1750" y="1253"/>
                  <a:pt x="1788" y="1246"/>
                  <a:pt x="1828" y="1246"/>
                </a:cubicBezTo>
                <a:cubicBezTo>
                  <a:pt x="2219" y="1246"/>
                  <a:pt x="2782" y="1906"/>
                  <a:pt x="3078" y="2165"/>
                </a:cubicBezTo>
                <a:cubicBezTo>
                  <a:pt x="3156" y="2225"/>
                  <a:pt x="3241" y="2256"/>
                  <a:pt x="3323" y="2256"/>
                </a:cubicBezTo>
                <a:cubicBezTo>
                  <a:pt x="3434" y="2256"/>
                  <a:pt x="3537" y="2200"/>
                  <a:pt x="3607" y="2083"/>
                </a:cubicBezTo>
                <a:cubicBezTo>
                  <a:pt x="3872" y="1717"/>
                  <a:pt x="4137" y="1330"/>
                  <a:pt x="4402" y="963"/>
                </a:cubicBezTo>
                <a:cubicBezTo>
                  <a:pt x="4666" y="1350"/>
                  <a:pt x="5033" y="1859"/>
                  <a:pt x="5420" y="1879"/>
                </a:cubicBezTo>
                <a:cubicBezTo>
                  <a:pt x="5427" y="1880"/>
                  <a:pt x="5435" y="1880"/>
                  <a:pt x="5443" y="1880"/>
                </a:cubicBezTo>
                <a:cubicBezTo>
                  <a:pt x="5842" y="1880"/>
                  <a:pt x="6220" y="1363"/>
                  <a:pt x="6520" y="963"/>
                </a:cubicBezTo>
                <a:cubicBezTo>
                  <a:pt x="6744" y="1228"/>
                  <a:pt x="6988" y="1472"/>
                  <a:pt x="7232" y="1717"/>
                </a:cubicBezTo>
                <a:cubicBezTo>
                  <a:pt x="7302" y="1777"/>
                  <a:pt x="7390" y="1808"/>
                  <a:pt x="7477" y="1808"/>
                </a:cubicBezTo>
                <a:cubicBezTo>
                  <a:pt x="7595" y="1808"/>
                  <a:pt x="7712" y="1752"/>
                  <a:pt x="7782" y="1635"/>
                </a:cubicBezTo>
                <a:cubicBezTo>
                  <a:pt x="7883" y="1454"/>
                  <a:pt x="8360" y="699"/>
                  <a:pt x="8333" y="678"/>
                </a:cubicBezTo>
                <a:lnTo>
                  <a:pt x="8333" y="678"/>
                </a:lnTo>
                <a:cubicBezTo>
                  <a:pt x="8418" y="709"/>
                  <a:pt x="8842" y="1656"/>
                  <a:pt x="8943" y="1778"/>
                </a:cubicBezTo>
                <a:cubicBezTo>
                  <a:pt x="9001" y="1865"/>
                  <a:pt x="9096" y="1906"/>
                  <a:pt x="9190" y="1906"/>
                </a:cubicBezTo>
                <a:cubicBezTo>
                  <a:pt x="9356" y="1906"/>
                  <a:pt x="9518" y="1776"/>
                  <a:pt x="9452" y="1554"/>
                </a:cubicBezTo>
                <a:cubicBezTo>
                  <a:pt x="9310" y="1126"/>
                  <a:pt x="8984" y="87"/>
                  <a:pt x="8434" y="6"/>
                </a:cubicBezTo>
                <a:cubicBezTo>
                  <a:pt x="8411" y="3"/>
                  <a:pt x="8388" y="1"/>
                  <a:pt x="83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9"/>
          <p:cNvSpPr/>
          <p:nvPr/>
        </p:nvSpPr>
        <p:spPr>
          <a:xfrm>
            <a:off x="175201" y="3257539"/>
            <a:ext cx="348934" cy="105776"/>
          </a:xfrm>
          <a:custGeom>
            <a:avLst/>
            <a:gdLst/>
            <a:ahLst/>
            <a:cxnLst/>
            <a:rect l="l" t="t" r="r" b="b"/>
            <a:pathLst>
              <a:path w="9308" h="2829" extrusionOk="0">
                <a:moveTo>
                  <a:pt x="8090" y="1"/>
                </a:moveTo>
                <a:cubicBezTo>
                  <a:pt x="8069" y="1"/>
                  <a:pt x="8047" y="2"/>
                  <a:pt x="8026" y="6"/>
                </a:cubicBezTo>
                <a:cubicBezTo>
                  <a:pt x="7660" y="128"/>
                  <a:pt x="7436" y="515"/>
                  <a:pt x="7252" y="902"/>
                </a:cubicBezTo>
                <a:cubicBezTo>
                  <a:pt x="7028" y="474"/>
                  <a:pt x="6723" y="67"/>
                  <a:pt x="6295" y="67"/>
                </a:cubicBezTo>
                <a:cubicBezTo>
                  <a:pt x="5745" y="87"/>
                  <a:pt x="5440" y="780"/>
                  <a:pt x="5216" y="1329"/>
                </a:cubicBezTo>
                <a:cubicBezTo>
                  <a:pt x="4971" y="1044"/>
                  <a:pt x="4747" y="719"/>
                  <a:pt x="4523" y="393"/>
                </a:cubicBezTo>
                <a:cubicBezTo>
                  <a:pt x="4449" y="286"/>
                  <a:pt x="4324" y="224"/>
                  <a:pt x="4202" y="224"/>
                </a:cubicBezTo>
                <a:cubicBezTo>
                  <a:pt x="4090" y="224"/>
                  <a:pt x="3980" y="276"/>
                  <a:pt x="3912" y="393"/>
                </a:cubicBezTo>
                <a:cubicBezTo>
                  <a:pt x="3729" y="780"/>
                  <a:pt x="3525" y="1146"/>
                  <a:pt x="3322" y="1513"/>
                </a:cubicBezTo>
                <a:cubicBezTo>
                  <a:pt x="3261" y="1635"/>
                  <a:pt x="3200" y="1757"/>
                  <a:pt x="3138" y="1900"/>
                </a:cubicBezTo>
                <a:cubicBezTo>
                  <a:pt x="2833" y="1533"/>
                  <a:pt x="2344" y="943"/>
                  <a:pt x="1998" y="861"/>
                </a:cubicBezTo>
                <a:cubicBezTo>
                  <a:pt x="1958" y="852"/>
                  <a:pt x="1917" y="847"/>
                  <a:pt x="1875" y="847"/>
                </a:cubicBezTo>
                <a:cubicBezTo>
                  <a:pt x="1201" y="847"/>
                  <a:pt x="371" y="2031"/>
                  <a:pt x="84" y="2511"/>
                </a:cubicBezTo>
                <a:cubicBezTo>
                  <a:pt x="1" y="2643"/>
                  <a:pt x="133" y="2829"/>
                  <a:pt x="273" y="2829"/>
                </a:cubicBezTo>
                <a:cubicBezTo>
                  <a:pt x="305" y="2829"/>
                  <a:pt x="338" y="2819"/>
                  <a:pt x="369" y="2796"/>
                </a:cubicBezTo>
                <a:cubicBezTo>
                  <a:pt x="613" y="2613"/>
                  <a:pt x="817" y="2409"/>
                  <a:pt x="1041" y="2185"/>
                </a:cubicBezTo>
                <a:cubicBezTo>
                  <a:pt x="1163" y="2083"/>
                  <a:pt x="1489" y="1635"/>
                  <a:pt x="1672" y="1615"/>
                </a:cubicBezTo>
                <a:cubicBezTo>
                  <a:pt x="1701" y="1610"/>
                  <a:pt x="1728" y="1607"/>
                  <a:pt x="1755" y="1607"/>
                </a:cubicBezTo>
                <a:cubicBezTo>
                  <a:pt x="2285" y="1607"/>
                  <a:pt x="2510" y="2519"/>
                  <a:pt x="2976" y="2674"/>
                </a:cubicBezTo>
                <a:cubicBezTo>
                  <a:pt x="3050" y="2701"/>
                  <a:pt x="3118" y="2714"/>
                  <a:pt x="3182" y="2714"/>
                </a:cubicBezTo>
                <a:cubicBezTo>
                  <a:pt x="3310" y="2714"/>
                  <a:pt x="3424" y="2660"/>
                  <a:pt x="3546" y="2551"/>
                </a:cubicBezTo>
                <a:cubicBezTo>
                  <a:pt x="3851" y="2266"/>
                  <a:pt x="4075" y="1737"/>
                  <a:pt x="4279" y="1268"/>
                </a:cubicBezTo>
                <a:cubicBezTo>
                  <a:pt x="4523" y="1615"/>
                  <a:pt x="4788" y="1940"/>
                  <a:pt x="5073" y="2246"/>
                </a:cubicBezTo>
                <a:cubicBezTo>
                  <a:pt x="5137" y="2318"/>
                  <a:pt x="5236" y="2355"/>
                  <a:pt x="5334" y="2355"/>
                </a:cubicBezTo>
                <a:cubicBezTo>
                  <a:pt x="5457" y="2355"/>
                  <a:pt x="5578" y="2298"/>
                  <a:pt x="5623" y="2185"/>
                </a:cubicBezTo>
                <a:cubicBezTo>
                  <a:pt x="5725" y="1940"/>
                  <a:pt x="6030" y="983"/>
                  <a:pt x="6254" y="902"/>
                </a:cubicBezTo>
                <a:cubicBezTo>
                  <a:pt x="6264" y="898"/>
                  <a:pt x="6275" y="896"/>
                  <a:pt x="6285" y="896"/>
                </a:cubicBezTo>
                <a:cubicBezTo>
                  <a:pt x="6495" y="896"/>
                  <a:pt x="6852" y="1626"/>
                  <a:pt x="6988" y="1859"/>
                </a:cubicBezTo>
                <a:cubicBezTo>
                  <a:pt x="7062" y="1965"/>
                  <a:pt x="7192" y="2027"/>
                  <a:pt x="7317" y="2027"/>
                </a:cubicBezTo>
                <a:cubicBezTo>
                  <a:pt x="7431" y="2027"/>
                  <a:pt x="7540" y="1976"/>
                  <a:pt x="7599" y="1859"/>
                </a:cubicBezTo>
                <a:lnTo>
                  <a:pt x="7945" y="1146"/>
                </a:lnTo>
                <a:cubicBezTo>
                  <a:pt x="8006" y="1044"/>
                  <a:pt x="8047" y="963"/>
                  <a:pt x="8087" y="861"/>
                </a:cubicBezTo>
                <a:cubicBezTo>
                  <a:pt x="8134" y="768"/>
                  <a:pt x="8159" y="722"/>
                  <a:pt x="8165" y="722"/>
                </a:cubicBezTo>
                <a:cubicBezTo>
                  <a:pt x="8172" y="722"/>
                  <a:pt x="8152" y="789"/>
                  <a:pt x="8108" y="922"/>
                </a:cubicBezTo>
                <a:cubicBezTo>
                  <a:pt x="8332" y="1289"/>
                  <a:pt x="8495" y="1635"/>
                  <a:pt x="8780" y="1961"/>
                </a:cubicBezTo>
                <a:cubicBezTo>
                  <a:pt x="8829" y="2016"/>
                  <a:pt x="8893" y="2040"/>
                  <a:pt x="8957" y="2040"/>
                </a:cubicBezTo>
                <a:cubicBezTo>
                  <a:pt x="9129" y="2040"/>
                  <a:pt x="9307" y="1869"/>
                  <a:pt x="9248" y="1676"/>
                </a:cubicBezTo>
                <a:cubicBezTo>
                  <a:pt x="9085" y="1126"/>
                  <a:pt x="8780" y="515"/>
                  <a:pt x="8372" y="108"/>
                </a:cubicBezTo>
                <a:cubicBezTo>
                  <a:pt x="8305" y="40"/>
                  <a:pt x="8196" y="1"/>
                  <a:pt x="80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9"/>
          <p:cNvSpPr/>
          <p:nvPr/>
        </p:nvSpPr>
        <p:spPr>
          <a:xfrm>
            <a:off x="180598" y="3377187"/>
            <a:ext cx="366028" cy="98485"/>
          </a:xfrm>
          <a:custGeom>
            <a:avLst/>
            <a:gdLst/>
            <a:ahLst/>
            <a:cxnLst/>
            <a:rect l="l" t="t" r="r" b="b"/>
            <a:pathLst>
              <a:path w="9764" h="2634" extrusionOk="0">
                <a:moveTo>
                  <a:pt x="6255" y="0"/>
                </a:moveTo>
                <a:cubicBezTo>
                  <a:pt x="6235" y="0"/>
                  <a:pt x="6214" y="1"/>
                  <a:pt x="6192" y="3"/>
                </a:cubicBezTo>
                <a:cubicBezTo>
                  <a:pt x="5520" y="64"/>
                  <a:pt x="5316" y="920"/>
                  <a:pt x="5011" y="1449"/>
                </a:cubicBezTo>
                <a:cubicBezTo>
                  <a:pt x="4726" y="1164"/>
                  <a:pt x="4440" y="472"/>
                  <a:pt x="4298" y="247"/>
                </a:cubicBezTo>
                <a:cubicBezTo>
                  <a:pt x="4220" y="131"/>
                  <a:pt x="4110" y="79"/>
                  <a:pt x="3998" y="79"/>
                </a:cubicBezTo>
                <a:cubicBezTo>
                  <a:pt x="3876" y="79"/>
                  <a:pt x="3752" y="141"/>
                  <a:pt x="3667" y="247"/>
                </a:cubicBezTo>
                <a:cubicBezTo>
                  <a:pt x="3320" y="716"/>
                  <a:pt x="3056" y="1205"/>
                  <a:pt x="2832" y="1714"/>
                </a:cubicBezTo>
                <a:cubicBezTo>
                  <a:pt x="2445" y="1368"/>
                  <a:pt x="2078" y="981"/>
                  <a:pt x="1711" y="573"/>
                </a:cubicBezTo>
                <a:cubicBezTo>
                  <a:pt x="1658" y="530"/>
                  <a:pt x="1581" y="504"/>
                  <a:pt x="1509" y="504"/>
                </a:cubicBezTo>
                <a:cubicBezTo>
                  <a:pt x="1445" y="504"/>
                  <a:pt x="1383" y="525"/>
                  <a:pt x="1345" y="573"/>
                </a:cubicBezTo>
                <a:cubicBezTo>
                  <a:pt x="876" y="1082"/>
                  <a:pt x="388" y="1612"/>
                  <a:pt x="62" y="2223"/>
                </a:cubicBezTo>
                <a:cubicBezTo>
                  <a:pt x="0" y="2330"/>
                  <a:pt x="89" y="2449"/>
                  <a:pt x="189" y="2449"/>
                </a:cubicBezTo>
                <a:cubicBezTo>
                  <a:pt x="222" y="2449"/>
                  <a:pt x="256" y="2436"/>
                  <a:pt x="286" y="2406"/>
                </a:cubicBezTo>
                <a:cubicBezTo>
                  <a:pt x="693" y="1979"/>
                  <a:pt x="1060" y="1551"/>
                  <a:pt x="1467" y="1164"/>
                </a:cubicBezTo>
                <a:cubicBezTo>
                  <a:pt x="1813" y="1673"/>
                  <a:pt x="2282" y="2121"/>
                  <a:pt x="2750" y="2549"/>
                </a:cubicBezTo>
                <a:cubicBezTo>
                  <a:pt x="2822" y="2607"/>
                  <a:pt x="2902" y="2634"/>
                  <a:pt x="2980" y="2634"/>
                </a:cubicBezTo>
                <a:cubicBezTo>
                  <a:pt x="3121" y="2634"/>
                  <a:pt x="3255" y="2544"/>
                  <a:pt x="3320" y="2386"/>
                </a:cubicBezTo>
                <a:cubicBezTo>
                  <a:pt x="3483" y="1938"/>
                  <a:pt x="3687" y="1531"/>
                  <a:pt x="3931" y="1123"/>
                </a:cubicBezTo>
                <a:cubicBezTo>
                  <a:pt x="4197" y="1655"/>
                  <a:pt x="4570" y="2294"/>
                  <a:pt x="5049" y="2294"/>
                </a:cubicBezTo>
                <a:cubicBezTo>
                  <a:pt x="5083" y="2294"/>
                  <a:pt x="5118" y="2291"/>
                  <a:pt x="5153" y="2284"/>
                </a:cubicBezTo>
                <a:cubicBezTo>
                  <a:pt x="5438" y="2223"/>
                  <a:pt x="5561" y="1938"/>
                  <a:pt x="5683" y="1734"/>
                </a:cubicBezTo>
                <a:cubicBezTo>
                  <a:pt x="5805" y="1510"/>
                  <a:pt x="5886" y="1225"/>
                  <a:pt x="6029" y="1042"/>
                </a:cubicBezTo>
                <a:cubicBezTo>
                  <a:pt x="6130" y="920"/>
                  <a:pt x="6191" y="871"/>
                  <a:pt x="6235" y="871"/>
                </a:cubicBezTo>
                <a:cubicBezTo>
                  <a:pt x="6325" y="871"/>
                  <a:pt x="6347" y="1075"/>
                  <a:pt x="6497" y="1306"/>
                </a:cubicBezTo>
                <a:cubicBezTo>
                  <a:pt x="6693" y="1617"/>
                  <a:pt x="6994" y="2123"/>
                  <a:pt x="7389" y="2123"/>
                </a:cubicBezTo>
                <a:cubicBezTo>
                  <a:pt x="7486" y="2123"/>
                  <a:pt x="7590" y="2092"/>
                  <a:pt x="7699" y="2019"/>
                </a:cubicBezTo>
                <a:cubicBezTo>
                  <a:pt x="8025" y="1795"/>
                  <a:pt x="7943" y="1327"/>
                  <a:pt x="8167" y="1042"/>
                </a:cubicBezTo>
                <a:lnTo>
                  <a:pt x="8188" y="818"/>
                </a:lnTo>
                <a:lnTo>
                  <a:pt x="8656" y="1306"/>
                </a:lnTo>
                <a:cubicBezTo>
                  <a:pt x="8839" y="1490"/>
                  <a:pt x="9002" y="1632"/>
                  <a:pt x="9226" y="1775"/>
                </a:cubicBezTo>
                <a:cubicBezTo>
                  <a:pt x="9276" y="1812"/>
                  <a:pt x="9330" y="1829"/>
                  <a:pt x="9381" y="1829"/>
                </a:cubicBezTo>
                <a:cubicBezTo>
                  <a:pt x="9583" y="1829"/>
                  <a:pt x="9763" y="1582"/>
                  <a:pt x="9634" y="1388"/>
                </a:cubicBezTo>
                <a:cubicBezTo>
                  <a:pt x="9377" y="993"/>
                  <a:pt x="8796" y="102"/>
                  <a:pt x="8241" y="102"/>
                </a:cubicBezTo>
                <a:cubicBezTo>
                  <a:pt x="8224" y="102"/>
                  <a:pt x="8206" y="103"/>
                  <a:pt x="8188" y="105"/>
                </a:cubicBezTo>
                <a:cubicBezTo>
                  <a:pt x="7984" y="105"/>
                  <a:pt x="7862" y="247"/>
                  <a:pt x="7740" y="390"/>
                </a:cubicBezTo>
                <a:cubicBezTo>
                  <a:pt x="7597" y="533"/>
                  <a:pt x="7495" y="736"/>
                  <a:pt x="7434" y="940"/>
                </a:cubicBezTo>
                <a:cubicBezTo>
                  <a:pt x="7393" y="1001"/>
                  <a:pt x="7373" y="1082"/>
                  <a:pt x="7353" y="1164"/>
                </a:cubicBezTo>
                <a:cubicBezTo>
                  <a:pt x="7332" y="1256"/>
                  <a:pt x="7317" y="1301"/>
                  <a:pt x="7304" y="1301"/>
                </a:cubicBezTo>
                <a:cubicBezTo>
                  <a:pt x="7292" y="1301"/>
                  <a:pt x="7281" y="1256"/>
                  <a:pt x="7271" y="1164"/>
                </a:cubicBezTo>
                <a:cubicBezTo>
                  <a:pt x="6777" y="966"/>
                  <a:pt x="6935" y="0"/>
                  <a:pt x="625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9"/>
          <p:cNvSpPr/>
          <p:nvPr/>
        </p:nvSpPr>
        <p:spPr>
          <a:xfrm>
            <a:off x="216208" y="3631065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9"/>
          <p:cNvSpPr/>
          <p:nvPr/>
        </p:nvSpPr>
        <p:spPr>
          <a:xfrm>
            <a:off x="174601" y="3733664"/>
            <a:ext cx="84684" cy="71677"/>
          </a:xfrm>
          <a:custGeom>
            <a:avLst/>
            <a:gdLst/>
            <a:ahLst/>
            <a:cxnLst/>
            <a:rect l="l" t="t" r="r" b="b"/>
            <a:pathLst>
              <a:path w="2259" h="1917" extrusionOk="0">
                <a:moveTo>
                  <a:pt x="1154" y="0"/>
                </a:moveTo>
                <a:cubicBezTo>
                  <a:pt x="536" y="0"/>
                  <a:pt x="1" y="806"/>
                  <a:pt x="120" y="1385"/>
                </a:cubicBezTo>
                <a:cubicBezTo>
                  <a:pt x="181" y="1731"/>
                  <a:pt x="466" y="1874"/>
                  <a:pt x="751" y="1874"/>
                </a:cubicBezTo>
                <a:cubicBezTo>
                  <a:pt x="839" y="1899"/>
                  <a:pt x="928" y="1916"/>
                  <a:pt x="1016" y="1916"/>
                </a:cubicBezTo>
                <a:cubicBezTo>
                  <a:pt x="1070" y="1916"/>
                  <a:pt x="1125" y="1910"/>
                  <a:pt x="1179" y="1894"/>
                </a:cubicBezTo>
                <a:cubicBezTo>
                  <a:pt x="2014" y="1752"/>
                  <a:pt x="2258" y="530"/>
                  <a:pt x="1525" y="102"/>
                </a:cubicBezTo>
                <a:cubicBezTo>
                  <a:pt x="1401" y="32"/>
                  <a:pt x="1276" y="0"/>
                  <a:pt x="11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p9"/>
          <p:cNvSpPr/>
          <p:nvPr/>
        </p:nvSpPr>
        <p:spPr>
          <a:xfrm>
            <a:off x="342454" y="3765034"/>
            <a:ext cx="35913" cy="44756"/>
          </a:xfrm>
          <a:custGeom>
            <a:avLst/>
            <a:gdLst/>
            <a:ahLst/>
            <a:cxnLst/>
            <a:rect l="l" t="t" r="r" b="b"/>
            <a:pathLst>
              <a:path w="958" h="1197" extrusionOk="0">
                <a:moveTo>
                  <a:pt x="566" y="1"/>
                </a:moveTo>
                <a:cubicBezTo>
                  <a:pt x="534" y="1"/>
                  <a:pt x="501" y="6"/>
                  <a:pt x="469" y="17"/>
                </a:cubicBezTo>
                <a:cubicBezTo>
                  <a:pt x="265" y="57"/>
                  <a:pt x="61" y="302"/>
                  <a:pt x="61" y="505"/>
                </a:cubicBezTo>
                <a:cubicBezTo>
                  <a:pt x="0" y="668"/>
                  <a:pt x="0" y="872"/>
                  <a:pt x="82" y="994"/>
                </a:cubicBezTo>
                <a:cubicBezTo>
                  <a:pt x="166" y="1134"/>
                  <a:pt x="296" y="1197"/>
                  <a:pt x="427" y="1197"/>
                </a:cubicBezTo>
                <a:cubicBezTo>
                  <a:pt x="582" y="1197"/>
                  <a:pt x="737" y="1108"/>
                  <a:pt x="815" y="953"/>
                </a:cubicBezTo>
                <a:cubicBezTo>
                  <a:pt x="937" y="750"/>
                  <a:pt x="957" y="485"/>
                  <a:pt x="896" y="241"/>
                </a:cubicBezTo>
                <a:cubicBezTo>
                  <a:pt x="846" y="107"/>
                  <a:pt x="714" y="1"/>
                  <a:pt x="5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9"/>
          <p:cNvSpPr/>
          <p:nvPr/>
        </p:nvSpPr>
        <p:spPr>
          <a:xfrm>
            <a:off x="496663" y="3727419"/>
            <a:ext cx="73326" cy="92353"/>
          </a:xfrm>
          <a:custGeom>
            <a:avLst/>
            <a:gdLst/>
            <a:ahLst/>
            <a:cxnLst/>
            <a:rect l="l" t="t" r="r" b="b"/>
            <a:pathLst>
              <a:path w="1956" h="2470" extrusionOk="0">
                <a:moveTo>
                  <a:pt x="659" y="0"/>
                </a:moveTo>
                <a:cubicBezTo>
                  <a:pt x="593" y="0"/>
                  <a:pt x="526" y="16"/>
                  <a:pt x="468" y="45"/>
                </a:cubicBezTo>
                <a:cubicBezTo>
                  <a:pt x="285" y="147"/>
                  <a:pt x="183" y="289"/>
                  <a:pt x="122" y="452"/>
                </a:cubicBezTo>
                <a:cubicBezTo>
                  <a:pt x="82" y="513"/>
                  <a:pt x="41" y="574"/>
                  <a:pt x="41" y="656"/>
                </a:cubicBezTo>
                <a:cubicBezTo>
                  <a:pt x="41" y="921"/>
                  <a:pt x="41" y="1185"/>
                  <a:pt x="41" y="1471"/>
                </a:cubicBezTo>
                <a:cubicBezTo>
                  <a:pt x="41" y="1674"/>
                  <a:pt x="0" y="1898"/>
                  <a:pt x="102" y="2102"/>
                </a:cubicBezTo>
                <a:cubicBezTo>
                  <a:pt x="217" y="2347"/>
                  <a:pt x="445" y="2470"/>
                  <a:pt x="684" y="2470"/>
                </a:cubicBezTo>
                <a:cubicBezTo>
                  <a:pt x="782" y="2470"/>
                  <a:pt x="883" y="2449"/>
                  <a:pt x="978" y="2407"/>
                </a:cubicBezTo>
                <a:cubicBezTo>
                  <a:pt x="1955" y="1980"/>
                  <a:pt x="1263" y="819"/>
                  <a:pt x="957" y="188"/>
                </a:cubicBezTo>
                <a:cubicBezTo>
                  <a:pt x="904" y="55"/>
                  <a:pt x="783" y="0"/>
                  <a:pt x="65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9"/>
          <p:cNvSpPr/>
          <p:nvPr/>
        </p:nvSpPr>
        <p:spPr>
          <a:xfrm>
            <a:off x="318764" y="485032"/>
            <a:ext cx="208468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9"/>
          <p:cNvSpPr/>
          <p:nvPr/>
        </p:nvSpPr>
        <p:spPr>
          <a:xfrm>
            <a:off x="179849" y="458784"/>
            <a:ext cx="100054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9"/>
          <p:cNvSpPr/>
          <p:nvPr/>
        </p:nvSpPr>
        <p:spPr>
          <a:xfrm>
            <a:off x="127933" y="108290"/>
            <a:ext cx="208468" cy="63226"/>
          </a:xfrm>
          <a:custGeom>
            <a:avLst/>
            <a:gdLst/>
            <a:ahLst/>
            <a:cxnLst/>
            <a:rect l="l" t="t" r="r" b="b"/>
            <a:pathLst>
              <a:path w="5561" h="1691" extrusionOk="0">
                <a:moveTo>
                  <a:pt x="5051" y="1"/>
                </a:moveTo>
                <a:cubicBezTo>
                  <a:pt x="4929" y="1"/>
                  <a:pt x="4807" y="62"/>
                  <a:pt x="4746" y="164"/>
                </a:cubicBezTo>
                <a:cubicBezTo>
                  <a:pt x="4705" y="164"/>
                  <a:pt x="4685" y="184"/>
                  <a:pt x="4664" y="225"/>
                </a:cubicBezTo>
                <a:cubicBezTo>
                  <a:pt x="4542" y="367"/>
                  <a:pt x="4481" y="591"/>
                  <a:pt x="4461" y="815"/>
                </a:cubicBezTo>
                <a:cubicBezTo>
                  <a:pt x="4186" y="776"/>
                  <a:pt x="3900" y="764"/>
                  <a:pt x="3614" y="764"/>
                </a:cubicBezTo>
                <a:cubicBezTo>
                  <a:pt x="3155" y="764"/>
                  <a:pt x="2695" y="795"/>
                  <a:pt x="2281" y="795"/>
                </a:cubicBezTo>
                <a:cubicBezTo>
                  <a:pt x="1996" y="795"/>
                  <a:pt x="1682" y="769"/>
                  <a:pt x="1369" y="769"/>
                </a:cubicBezTo>
                <a:cubicBezTo>
                  <a:pt x="945" y="769"/>
                  <a:pt x="524" y="817"/>
                  <a:pt x="184" y="1039"/>
                </a:cubicBezTo>
                <a:cubicBezTo>
                  <a:pt x="0" y="1162"/>
                  <a:pt x="82" y="1447"/>
                  <a:pt x="286" y="1447"/>
                </a:cubicBezTo>
                <a:cubicBezTo>
                  <a:pt x="1059" y="1487"/>
                  <a:pt x="1854" y="1487"/>
                  <a:pt x="2628" y="1528"/>
                </a:cubicBezTo>
                <a:cubicBezTo>
                  <a:pt x="3057" y="1542"/>
                  <a:pt x="3523" y="1584"/>
                  <a:pt x="3982" y="1584"/>
                </a:cubicBezTo>
                <a:cubicBezTo>
                  <a:pt x="4199" y="1584"/>
                  <a:pt x="4414" y="1575"/>
                  <a:pt x="4623" y="1549"/>
                </a:cubicBezTo>
                <a:cubicBezTo>
                  <a:pt x="4697" y="1634"/>
                  <a:pt x="4800" y="1691"/>
                  <a:pt x="4915" y="1691"/>
                </a:cubicBezTo>
                <a:cubicBezTo>
                  <a:pt x="4991" y="1691"/>
                  <a:pt x="5072" y="1666"/>
                  <a:pt x="5153" y="1610"/>
                </a:cubicBezTo>
                <a:cubicBezTo>
                  <a:pt x="5438" y="1447"/>
                  <a:pt x="5499" y="1039"/>
                  <a:pt x="5520" y="754"/>
                </a:cubicBezTo>
                <a:cubicBezTo>
                  <a:pt x="5560" y="408"/>
                  <a:pt x="5458" y="21"/>
                  <a:pt x="5051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9"/>
          <p:cNvSpPr/>
          <p:nvPr/>
        </p:nvSpPr>
        <p:spPr>
          <a:xfrm>
            <a:off x="353887" y="102869"/>
            <a:ext cx="172592" cy="74144"/>
          </a:xfrm>
          <a:custGeom>
            <a:avLst/>
            <a:gdLst/>
            <a:ahLst/>
            <a:cxnLst/>
            <a:rect l="l" t="t" r="r" b="b"/>
            <a:pathLst>
              <a:path w="4604" h="1983" extrusionOk="0">
                <a:moveTo>
                  <a:pt x="428" y="1"/>
                </a:moveTo>
                <a:cubicBezTo>
                  <a:pt x="336" y="1"/>
                  <a:pt x="246" y="51"/>
                  <a:pt x="204" y="166"/>
                </a:cubicBezTo>
                <a:cubicBezTo>
                  <a:pt x="123" y="411"/>
                  <a:pt x="143" y="696"/>
                  <a:pt x="123" y="960"/>
                </a:cubicBezTo>
                <a:cubicBezTo>
                  <a:pt x="123" y="1205"/>
                  <a:pt x="1" y="1470"/>
                  <a:pt x="103" y="1714"/>
                </a:cubicBezTo>
                <a:cubicBezTo>
                  <a:pt x="143" y="1816"/>
                  <a:pt x="225" y="1958"/>
                  <a:pt x="367" y="1958"/>
                </a:cubicBezTo>
                <a:cubicBezTo>
                  <a:pt x="367" y="1979"/>
                  <a:pt x="388" y="1979"/>
                  <a:pt x="408" y="1979"/>
                </a:cubicBezTo>
                <a:cubicBezTo>
                  <a:pt x="430" y="1981"/>
                  <a:pt x="452" y="1982"/>
                  <a:pt x="474" y="1982"/>
                </a:cubicBezTo>
                <a:cubicBezTo>
                  <a:pt x="630" y="1982"/>
                  <a:pt x="764" y="1916"/>
                  <a:pt x="836" y="1755"/>
                </a:cubicBezTo>
                <a:cubicBezTo>
                  <a:pt x="876" y="1653"/>
                  <a:pt x="876" y="1531"/>
                  <a:pt x="815" y="1429"/>
                </a:cubicBezTo>
                <a:lnTo>
                  <a:pt x="815" y="1388"/>
                </a:lnTo>
                <a:cubicBezTo>
                  <a:pt x="1345" y="1470"/>
                  <a:pt x="1854" y="1490"/>
                  <a:pt x="2383" y="1510"/>
                </a:cubicBezTo>
                <a:cubicBezTo>
                  <a:pt x="2745" y="1522"/>
                  <a:pt x="3121" y="1556"/>
                  <a:pt x="3494" y="1556"/>
                </a:cubicBezTo>
                <a:cubicBezTo>
                  <a:pt x="3751" y="1556"/>
                  <a:pt x="4008" y="1540"/>
                  <a:pt x="4257" y="1490"/>
                </a:cubicBezTo>
                <a:cubicBezTo>
                  <a:pt x="4603" y="1408"/>
                  <a:pt x="4583" y="879"/>
                  <a:pt x="4257" y="797"/>
                </a:cubicBezTo>
                <a:cubicBezTo>
                  <a:pt x="3952" y="726"/>
                  <a:pt x="3636" y="706"/>
                  <a:pt x="3320" y="706"/>
                </a:cubicBezTo>
                <a:cubicBezTo>
                  <a:pt x="3005" y="706"/>
                  <a:pt x="2689" y="726"/>
                  <a:pt x="2383" y="736"/>
                </a:cubicBezTo>
                <a:cubicBezTo>
                  <a:pt x="1854" y="736"/>
                  <a:pt x="1345" y="736"/>
                  <a:pt x="815" y="797"/>
                </a:cubicBezTo>
                <a:cubicBezTo>
                  <a:pt x="795" y="573"/>
                  <a:pt x="775" y="309"/>
                  <a:pt x="652" y="105"/>
                </a:cubicBezTo>
                <a:cubicBezTo>
                  <a:pt x="652" y="125"/>
                  <a:pt x="652" y="125"/>
                  <a:pt x="652" y="125"/>
                </a:cubicBezTo>
                <a:cubicBezTo>
                  <a:pt x="603" y="46"/>
                  <a:pt x="515" y="1"/>
                  <a:pt x="4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9"/>
          <p:cNvSpPr/>
          <p:nvPr/>
        </p:nvSpPr>
        <p:spPr>
          <a:xfrm>
            <a:off x="151586" y="197166"/>
            <a:ext cx="393244" cy="100542"/>
          </a:xfrm>
          <a:custGeom>
            <a:avLst/>
            <a:gdLst/>
            <a:ahLst/>
            <a:cxnLst/>
            <a:rect l="l" t="t" r="r" b="b"/>
            <a:pathLst>
              <a:path w="10490" h="2689" extrusionOk="0">
                <a:moveTo>
                  <a:pt x="7526" y="0"/>
                </a:moveTo>
                <a:cubicBezTo>
                  <a:pt x="6983" y="0"/>
                  <a:pt x="6379" y="88"/>
                  <a:pt x="5988" y="88"/>
                </a:cubicBezTo>
                <a:cubicBezTo>
                  <a:pt x="5051" y="88"/>
                  <a:pt x="4094" y="108"/>
                  <a:pt x="3137" y="108"/>
                </a:cubicBezTo>
                <a:cubicBezTo>
                  <a:pt x="2799" y="108"/>
                  <a:pt x="2454" y="101"/>
                  <a:pt x="2107" y="101"/>
                </a:cubicBezTo>
                <a:cubicBezTo>
                  <a:pt x="1471" y="101"/>
                  <a:pt x="831" y="126"/>
                  <a:pt x="225" y="271"/>
                </a:cubicBezTo>
                <a:cubicBezTo>
                  <a:pt x="1" y="332"/>
                  <a:pt x="1" y="658"/>
                  <a:pt x="225" y="719"/>
                </a:cubicBezTo>
                <a:cubicBezTo>
                  <a:pt x="958" y="903"/>
                  <a:pt x="1746" y="949"/>
                  <a:pt x="2542" y="949"/>
                </a:cubicBezTo>
                <a:cubicBezTo>
                  <a:pt x="3349" y="949"/>
                  <a:pt x="4164" y="901"/>
                  <a:pt x="4936" y="901"/>
                </a:cubicBezTo>
                <a:cubicBezTo>
                  <a:pt x="5009" y="901"/>
                  <a:pt x="5081" y="902"/>
                  <a:pt x="5153" y="903"/>
                </a:cubicBezTo>
                <a:lnTo>
                  <a:pt x="6335" y="903"/>
                </a:lnTo>
                <a:cubicBezTo>
                  <a:pt x="6371" y="905"/>
                  <a:pt x="6410" y="905"/>
                  <a:pt x="6450" y="905"/>
                </a:cubicBezTo>
                <a:cubicBezTo>
                  <a:pt x="6684" y="905"/>
                  <a:pt x="6964" y="877"/>
                  <a:pt x="7227" y="877"/>
                </a:cubicBezTo>
                <a:cubicBezTo>
                  <a:pt x="7389" y="877"/>
                  <a:pt x="7545" y="888"/>
                  <a:pt x="7679" y="923"/>
                </a:cubicBezTo>
                <a:cubicBezTo>
                  <a:pt x="8310" y="1086"/>
                  <a:pt x="8819" y="2104"/>
                  <a:pt x="9308" y="2573"/>
                </a:cubicBezTo>
                <a:cubicBezTo>
                  <a:pt x="9396" y="2654"/>
                  <a:pt x="9493" y="2688"/>
                  <a:pt x="9588" y="2688"/>
                </a:cubicBezTo>
                <a:cubicBezTo>
                  <a:pt x="9776" y="2688"/>
                  <a:pt x="9953" y="2552"/>
                  <a:pt x="10021" y="2389"/>
                </a:cubicBezTo>
                <a:cubicBezTo>
                  <a:pt x="10265" y="2369"/>
                  <a:pt x="10489" y="2104"/>
                  <a:pt x="10326" y="1860"/>
                </a:cubicBezTo>
                <a:cubicBezTo>
                  <a:pt x="9899" y="1290"/>
                  <a:pt x="9247" y="943"/>
                  <a:pt x="8738" y="475"/>
                </a:cubicBezTo>
                <a:cubicBezTo>
                  <a:pt x="8656" y="353"/>
                  <a:pt x="8575" y="251"/>
                  <a:pt x="8453" y="169"/>
                </a:cubicBezTo>
                <a:cubicBezTo>
                  <a:pt x="8224" y="39"/>
                  <a:pt x="7889" y="0"/>
                  <a:pt x="7526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9"/>
          <p:cNvSpPr/>
          <p:nvPr/>
        </p:nvSpPr>
        <p:spPr>
          <a:xfrm>
            <a:off x="143977" y="252017"/>
            <a:ext cx="317632" cy="67676"/>
          </a:xfrm>
          <a:custGeom>
            <a:avLst/>
            <a:gdLst/>
            <a:ahLst/>
            <a:cxnLst/>
            <a:rect l="l" t="t" r="r" b="b"/>
            <a:pathLst>
              <a:path w="8473" h="1810" extrusionOk="0">
                <a:moveTo>
                  <a:pt x="4087" y="1"/>
                </a:moveTo>
                <a:cubicBezTo>
                  <a:pt x="3758" y="1"/>
                  <a:pt x="3637" y="552"/>
                  <a:pt x="3564" y="861"/>
                </a:cubicBezTo>
                <a:cubicBezTo>
                  <a:pt x="2974" y="902"/>
                  <a:pt x="2383" y="963"/>
                  <a:pt x="1772" y="1004"/>
                </a:cubicBezTo>
                <a:cubicBezTo>
                  <a:pt x="1161" y="1045"/>
                  <a:pt x="550" y="943"/>
                  <a:pt x="41" y="1330"/>
                </a:cubicBezTo>
                <a:cubicBezTo>
                  <a:pt x="0" y="1370"/>
                  <a:pt x="0" y="1452"/>
                  <a:pt x="41" y="1493"/>
                </a:cubicBezTo>
                <a:cubicBezTo>
                  <a:pt x="338" y="1753"/>
                  <a:pt x="688" y="1809"/>
                  <a:pt x="1054" y="1809"/>
                </a:cubicBezTo>
                <a:cubicBezTo>
                  <a:pt x="1290" y="1809"/>
                  <a:pt x="1532" y="1786"/>
                  <a:pt x="1772" y="1778"/>
                </a:cubicBezTo>
                <a:cubicBezTo>
                  <a:pt x="2546" y="1757"/>
                  <a:pt x="3320" y="1717"/>
                  <a:pt x="4073" y="1676"/>
                </a:cubicBezTo>
                <a:cubicBezTo>
                  <a:pt x="4460" y="1666"/>
                  <a:pt x="4847" y="1655"/>
                  <a:pt x="5232" y="1655"/>
                </a:cubicBezTo>
                <a:cubicBezTo>
                  <a:pt x="5616" y="1655"/>
                  <a:pt x="5998" y="1666"/>
                  <a:pt x="6375" y="1696"/>
                </a:cubicBezTo>
                <a:cubicBezTo>
                  <a:pt x="6748" y="1720"/>
                  <a:pt x="7135" y="1810"/>
                  <a:pt x="7500" y="1810"/>
                </a:cubicBezTo>
                <a:cubicBezTo>
                  <a:pt x="7773" y="1810"/>
                  <a:pt x="8034" y="1760"/>
                  <a:pt x="8269" y="1594"/>
                </a:cubicBezTo>
                <a:cubicBezTo>
                  <a:pt x="8432" y="1493"/>
                  <a:pt x="8472" y="1228"/>
                  <a:pt x="8289" y="1146"/>
                </a:cubicBezTo>
                <a:cubicBezTo>
                  <a:pt x="7719" y="861"/>
                  <a:pt x="7006" y="882"/>
                  <a:pt x="6375" y="841"/>
                </a:cubicBezTo>
                <a:cubicBezTo>
                  <a:pt x="5993" y="807"/>
                  <a:pt x="5606" y="792"/>
                  <a:pt x="5219" y="792"/>
                </a:cubicBezTo>
                <a:cubicBezTo>
                  <a:pt x="4904" y="792"/>
                  <a:pt x="4588" y="802"/>
                  <a:pt x="4277" y="821"/>
                </a:cubicBezTo>
                <a:cubicBezTo>
                  <a:pt x="4277" y="780"/>
                  <a:pt x="4297" y="739"/>
                  <a:pt x="4297" y="698"/>
                </a:cubicBezTo>
                <a:cubicBezTo>
                  <a:pt x="4297" y="637"/>
                  <a:pt x="4318" y="576"/>
                  <a:pt x="4318" y="495"/>
                </a:cubicBezTo>
                <a:cubicBezTo>
                  <a:pt x="4338" y="454"/>
                  <a:pt x="4318" y="332"/>
                  <a:pt x="4338" y="311"/>
                </a:cubicBezTo>
                <a:cubicBezTo>
                  <a:pt x="4399" y="189"/>
                  <a:pt x="4338" y="67"/>
                  <a:pt x="4216" y="26"/>
                </a:cubicBezTo>
                <a:cubicBezTo>
                  <a:pt x="4170" y="9"/>
                  <a:pt x="4127" y="1"/>
                  <a:pt x="408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9"/>
          <p:cNvSpPr/>
          <p:nvPr/>
        </p:nvSpPr>
        <p:spPr>
          <a:xfrm>
            <a:off x="157921" y="345418"/>
            <a:ext cx="385072" cy="80538"/>
          </a:xfrm>
          <a:custGeom>
            <a:avLst/>
            <a:gdLst/>
            <a:ahLst/>
            <a:cxnLst/>
            <a:rect l="l" t="t" r="r" b="b"/>
            <a:pathLst>
              <a:path w="10272" h="2154" extrusionOk="0">
                <a:moveTo>
                  <a:pt x="8457" y="0"/>
                </a:moveTo>
                <a:cubicBezTo>
                  <a:pt x="7925" y="0"/>
                  <a:pt x="7523" y="529"/>
                  <a:pt x="7184" y="1011"/>
                </a:cubicBezTo>
                <a:cubicBezTo>
                  <a:pt x="6916" y="558"/>
                  <a:pt x="6565" y="37"/>
                  <a:pt x="6142" y="37"/>
                </a:cubicBezTo>
                <a:cubicBezTo>
                  <a:pt x="6051" y="37"/>
                  <a:pt x="5957" y="61"/>
                  <a:pt x="5860" y="115"/>
                </a:cubicBezTo>
                <a:cubicBezTo>
                  <a:pt x="5555" y="278"/>
                  <a:pt x="5310" y="1113"/>
                  <a:pt x="5147" y="1153"/>
                </a:cubicBezTo>
                <a:cubicBezTo>
                  <a:pt x="5045" y="1153"/>
                  <a:pt x="4434" y="339"/>
                  <a:pt x="4190" y="196"/>
                </a:cubicBezTo>
                <a:cubicBezTo>
                  <a:pt x="4123" y="166"/>
                  <a:pt x="4058" y="153"/>
                  <a:pt x="3995" y="153"/>
                </a:cubicBezTo>
                <a:cubicBezTo>
                  <a:pt x="3887" y="153"/>
                  <a:pt x="3784" y="193"/>
                  <a:pt x="3681" y="257"/>
                </a:cubicBezTo>
                <a:cubicBezTo>
                  <a:pt x="3385" y="501"/>
                  <a:pt x="3283" y="952"/>
                  <a:pt x="2904" y="952"/>
                </a:cubicBezTo>
                <a:cubicBezTo>
                  <a:pt x="2839" y="952"/>
                  <a:pt x="2766" y="939"/>
                  <a:pt x="2683" y="909"/>
                </a:cubicBezTo>
                <a:cubicBezTo>
                  <a:pt x="2378" y="787"/>
                  <a:pt x="2174" y="359"/>
                  <a:pt x="1787" y="318"/>
                </a:cubicBezTo>
                <a:cubicBezTo>
                  <a:pt x="1775" y="318"/>
                  <a:pt x="1763" y="317"/>
                  <a:pt x="1751" y="317"/>
                </a:cubicBezTo>
                <a:cubicBezTo>
                  <a:pt x="1149" y="317"/>
                  <a:pt x="477" y="1304"/>
                  <a:pt x="137" y="1724"/>
                </a:cubicBezTo>
                <a:cubicBezTo>
                  <a:pt x="1" y="1894"/>
                  <a:pt x="193" y="2094"/>
                  <a:pt x="379" y="2094"/>
                </a:cubicBezTo>
                <a:cubicBezTo>
                  <a:pt x="415" y="2094"/>
                  <a:pt x="451" y="2086"/>
                  <a:pt x="484" y="2070"/>
                </a:cubicBezTo>
                <a:cubicBezTo>
                  <a:pt x="932" y="1825"/>
                  <a:pt x="1298" y="1418"/>
                  <a:pt x="1726" y="1153"/>
                </a:cubicBezTo>
                <a:cubicBezTo>
                  <a:pt x="2145" y="1458"/>
                  <a:pt x="2510" y="1976"/>
                  <a:pt x="3021" y="1976"/>
                </a:cubicBezTo>
                <a:cubicBezTo>
                  <a:pt x="3057" y="1976"/>
                  <a:pt x="3094" y="1973"/>
                  <a:pt x="3131" y="1968"/>
                </a:cubicBezTo>
                <a:cubicBezTo>
                  <a:pt x="3579" y="1886"/>
                  <a:pt x="3742" y="1438"/>
                  <a:pt x="4007" y="1092"/>
                </a:cubicBezTo>
                <a:cubicBezTo>
                  <a:pt x="4363" y="1488"/>
                  <a:pt x="4623" y="2133"/>
                  <a:pt x="5159" y="2133"/>
                </a:cubicBezTo>
                <a:cubicBezTo>
                  <a:pt x="5175" y="2133"/>
                  <a:pt x="5192" y="2132"/>
                  <a:pt x="5208" y="2131"/>
                </a:cubicBezTo>
                <a:cubicBezTo>
                  <a:pt x="5840" y="2090"/>
                  <a:pt x="5779" y="1214"/>
                  <a:pt x="6104" y="909"/>
                </a:cubicBezTo>
                <a:cubicBezTo>
                  <a:pt x="6369" y="1214"/>
                  <a:pt x="6573" y="1601"/>
                  <a:pt x="6797" y="1927"/>
                </a:cubicBezTo>
                <a:cubicBezTo>
                  <a:pt x="6885" y="2040"/>
                  <a:pt x="7042" y="2130"/>
                  <a:pt x="7188" y="2130"/>
                </a:cubicBezTo>
                <a:cubicBezTo>
                  <a:pt x="7279" y="2130"/>
                  <a:pt x="7366" y="2095"/>
                  <a:pt x="7428" y="2009"/>
                </a:cubicBezTo>
                <a:cubicBezTo>
                  <a:pt x="7675" y="1691"/>
                  <a:pt x="8045" y="976"/>
                  <a:pt x="8523" y="976"/>
                </a:cubicBezTo>
                <a:cubicBezTo>
                  <a:pt x="8597" y="976"/>
                  <a:pt x="8673" y="993"/>
                  <a:pt x="8752" y="1031"/>
                </a:cubicBezTo>
                <a:cubicBezTo>
                  <a:pt x="9098" y="1214"/>
                  <a:pt x="9343" y="1744"/>
                  <a:pt x="9607" y="2049"/>
                </a:cubicBezTo>
                <a:cubicBezTo>
                  <a:pt x="9669" y="2122"/>
                  <a:pt x="9750" y="2154"/>
                  <a:pt x="9832" y="2154"/>
                </a:cubicBezTo>
                <a:cubicBezTo>
                  <a:pt x="10046" y="2154"/>
                  <a:pt x="10272" y="1939"/>
                  <a:pt x="10198" y="1703"/>
                </a:cubicBezTo>
                <a:cubicBezTo>
                  <a:pt x="9994" y="1072"/>
                  <a:pt x="9383" y="217"/>
                  <a:pt x="8691" y="33"/>
                </a:cubicBezTo>
                <a:cubicBezTo>
                  <a:pt x="8610" y="11"/>
                  <a:pt x="8533" y="0"/>
                  <a:pt x="8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9"/>
          <p:cNvSpPr/>
          <p:nvPr/>
        </p:nvSpPr>
        <p:spPr>
          <a:xfrm rot="10800000">
            <a:off x="202971" y="2128453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9"/>
          <p:cNvSpPr/>
          <p:nvPr/>
        </p:nvSpPr>
        <p:spPr>
          <a:xfrm>
            <a:off x="136034" y="786231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9"/>
          <p:cNvSpPr/>
          <p:nvPr/>
        </p:nvSpPr>
        <p:spPr>
          <a:xfrm>
            <a:off x="137596" y="932064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9"/>
          <p:cNvSpPr/>
          <p:nvPr/>
        </p:nvSpPr>
        <p:spPr>
          <a:xfrm>
            <a:off x="112758" y="1071436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9"/>
          <p:cNvSpPr/>
          <p:nvPr/>
        </p:nvSpPr>
        <p:spPr>
          <a:xfrm>
            <a:off x="151179" y="443113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9"/>
          <p:cNvSpPr/>
          <p:nvPr/>
        </p:nvSpPr>
        <p:spPr>
          <a:xfrm>
            <a:off x="184977" y="4269154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9"/>
          <p:cNvSpPr/>
          <p:nvPr/>
        </p:nvSpPr>
        <p:spPr>
          <a:xfrm>
            <a:off x="323073" y="4124238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9"/>
          <p:cNvSpPr/>
          <p:nvPr/>
        </p:nvSpPr>
        <p:spPr>
          <a:xfrm>
            <a:off x="8526592" y="929325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9"/>
          <p:cNvSpPr/>
          <p:nvPr/>
        </p:nvSpPr>
        <p:spPr>
          <a:xfrm>
            <a:off x="8706870" y="1171675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9"/>
          <p:cNvSpPr/>
          <p:nvPr/>
        </p:nvSpPr>
        <p:spPr>
          <a:xfrm>
            <a:off x="8592394" y="1082761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9"/>
          <p:cNvSpPr/>
          <p:nvPr/>
        </p:nvSpPr>
        <p:spPr>
          <a:xfrm>
            <a:off x="8580936" y="2763097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9"/>
          <p:cNvSpPr/>
          <p:nvPr/>
        </p:nvSpPr>
        <p:spPr>
          <a:xfrm>
            <a:off x="8734358" y="2760330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9"/>
          <p:cNvSpPr/>
          <p:nvPr/>
        </p:nvSpPr>
        <p:spPr>
          <a:xfrm>
            <a:off x="8904610" y="2745150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9"/>
          <p:cNvSpPr/>
          <p:nvPr/>
        </p:nvSpPr>
        <p:spPr>
          <a:xfrm>
            <a:off x="8582419" y="2936787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9"/>
          <p:cNvSpPr/>
          <p:nvPr/>
        </p:nvSpPr>
        <p:spPr>
          <a:xfrm>
            <a:off x="8801752" y="2936964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9"/>
          <p:cNvSpPr/>
          <p:nvPr/>
        </p:nvSpPr>
        <p:spPr>
          <a:xfrm>
            <a:off x="8636908" y="3474472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9"/>
          <p:cNvSpPr/>
          <p:nvPr/>
        </p:nvSpPr>
        <p:spPr>
          <a:xfrm>
            <a:off x="8855799" y="3491102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9"/>
          <p:cNvSpPr/>
          <p:nvPr/>
        </p:nvSpPr>
        <p:spPr>
          <a:xfrm>
            <a:off x="8521684" y="1980628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1"/>
          <p:cNvSpPr txBox="1">
            <a:spLocks noGrp="1"/>
          </p:cNvSpPr>
          <p:nvPr>
            <p:ph type="title" hasCustomPrompt="1"/>
          </p:nvPr>
        </p:nvSpPr>
        <p:spPr>
          <a:xfrm>
            <a:off x="1526100" y="1518413"/>
            <a:ext cx="6091800" cy="13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729" name="Google Shape;729;p11"/>
          <p:cNvSpPr txBox="1">
            <a:spLocks noGrp="1"/>
          </p:cNvSpPr>
          <p:nvPr>
            <p:ph type="subTitle" idx="1"/>
          </p:nvPr>
        </p:nvSpPr>
        <p:spPr>
          <a:xfrm>
            <a:off x="2124000" y="3040538"/>
            <a:ext cx="4896000" cy="3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730" name="Google Shape;730;p11"/>
          <p:cNvSpPr/>
          <p:nvPr/>
        </p:nvSpPr>
        <p:spPr>
          <a:xfrm>
            <a:off x="1397181" y="184446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11"/>
          <p:cNvSpPr/>
          <p:nvPr/>
        </p:nvSpPr>
        <p:spPr>
          <a:xfrm>
            <a:off x="1618426" y="201077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11"/>
          <p:cNvSpPr/>
          <p:nvPr/>
        </p:nvSpPr>
        <p:spPr>
          <a:xfrm>
            <a:off x="1639616" y="344603"/>
            <a:ext cx="126962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p11"/>
          <p:cNvSpPr/>
          <p:nvPr/>
        </p:nvSpPr>
        <p:spPr>
          <a:xfrm>
            <a:off x="1374427" y="370344"/>
            <a:ext cx="142967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11"/>
          <p:cNvSpPr/>
          <p:nvPr/>
        </p:nvSpPr>
        <p:spPr>
          <a:xfrm>
            <a:off x="4330075" y="182124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5" name="Google Shape;735;p11"/>
          <p:cNvSpPr/>
          <p:nvPr/>
        </p:nvSpPr>
        <p:spPr>
          <a:xfrm>
            <a:off x="4551767" y="182301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11"/>
          <p:cNvSpPr/>
          <p:nvPr/>
        </p:nvSpPr>
        <p:spPr>
          <a:xfrm>
            <a:off x="8444416" y="4796584"/>
            <a:ext cx="425212" cy="113428"/>
          </a:xfrm>
          <a:custGeom>
            <a:avLst/>
            <a:gdLst/>
            <a:ahLst/>
            <a:cxnLst/>
            <a:rect l="l" t="t" r="r" b="b"/>
            <a:pathLst>
              <a:path w="9899" h="3343" extrusionOk="0">
                <a:moveTo>
                  <a:pt x="9389" y="874"/>
                </a:moveTo>
                <a:cubicBezTo>
                  <a:pt x="9389" y="1058"/>
                  <a:pt x="9369" y="1241"/>
                  <a:pt x="9369" y="1424"/>
                </a:cubicBezTo>
                <a:cubicBezTo>
                  <a:pt x="9348" y="1750"/>
                  <a:pt x="9287" y="2096"/>
                  <a:pt x="9328" y="2422"/>
                </a:cubicBezTo>
                <a:cubicBezTo>
                  <a:pt x="9010" y="2698"/>
                  <a:pt x="8538" y="2764"/>
                  <a:pt x="8055" y="2764"/>
                </a:cubicBezTo>
                <a:cubicBezTo>
                  <a:pt x="7610" y="2764"/>
                  <a:pt x="7154" y="2707"/>
                  <a:pt x="6803" y="2707"/>
                </a:cubicBezTo>
                <a:cubicBezTo>
                  <a:pt x="5947" y="2687"/>
                  <a:pt x="5112" y="2667"/>
                  <a:pt x="4257" y="2646"/>
                </a:cubicBezTo>
                <a:cubicBezTo>
                  <a:pt x="3422" y="2626"/>
                  <a:pt x="2587" y="2626"/>
                  <a:pt x="1772" y="2585"/>
                </a:cubicBezTo>
                <a:cubicBezTo>
                  <a:pt x="1548" y="2585"/>
                  <a:pt x="1324" y="2565"/>
                  <a:pt x="1121" y="2544"/>
                </a:cubicBezTo>
                <a:cubicBezTo>
                  <a:pt x="754" y="2544"/>
                  <a:pt x="611" y="2341"/>
                  <a:pt x="734" y="1913"/>
                </a:cubicBezTo>
                <a:cubicBezTo>
                  <a:pt x="713" y="1669"/>
                  <a:pt x="713" y="1424"/>
                  <a:pt x="693" y="1160"/>
                </a:cubicBezTo>
                <a:lnTo>
                  <a:pt x="693" y="1160"/>
                </a:lnTo>
                <a:cubicBezTo>
                  <a:pt x="1223" y="1787"/>
                  <a:pt x="2064" y="2133"/>
                  <a:pt x="2879" y="2133"/>
                </a:cubicBezTo>
                <a:cubicBezTo>
                  <a:pt x="3598" y="2133"/>
                  <a:pt x="4297" y="1864"/>
                  <a:pt x="4746" y="1282"/>
                </a:cubicBezTo>
                <a:cubicBezTo>
                  <a:pt x="5112" y="1893"/>
                  <a:pt x="5886" y="2137"/>
                  <a:pt x="6640" y="2219"/>
                </a:cubicBezTo>
                <a:cubicBezTo>
                  <a:pt x="6698" y="2223"/>
                  <a:pt x="6757" y="2225"/>
                  <a:pt x="6815" y="2225"/>
                </a:cubicBezTo>
                <a:cubicBezTo>
                  <a:pt x="7804" y="2225"/>
                  <a:pt x="8696" y="1586"/>
                  <a:pt x="9389" y="874"/>
                </a:cubicBezTo>
                <a:close/>
                <a:moveTo>
                  <a:pt x="9475" y="1"/>
                </a:moveTo>
                <a:cubicBezTo>
                  <a:pt x="9410" y="1"/>
                  <a:pt x="9344" y="30"/>
                  <a:pt x="9287" y="101"/>
                </a:cubicBezTo>
                <a:cubicBezTo>
                  <a:pt x="8778" y="671"/>
                  <a:pt x="8126" y="1343"/>
                  <a:pt x="7373" y="1567"/>
                </a:cubicBezTo>
                <a:cubicBezTo>
                  <a:pt x="7160" y="1634"/>
                  <a:pt x="6916" y="1669"/>
                  <a:pt x="6666" y="1669"/>
                </a:cubicBezTo>
                <a:cubicBezTo>
                  <a:pt x="6006" y="1669"/>
                  <a:pt x="5300" y="1426"/>
                  <a:pt x="4990" y="895"/>
                </a:cubicBezTo>
                <a:cubicBezTo>
                  <a:pt x="5010" y="834"/>
                  <a:pt x="5031" y="773"/>
                  <a:pt x="5051" y="732"/>
                </a:cubicBezTo>
                <a:cubicBezTo>
                  <a:pt x="5110" y="570"/>
                  <a:pt x="4967" y="451"/>
                  <a:pt x="4829" y="451"/>
                </a:cubicBezTo>
                <a:cubicBezTo>
                  <a:pt x="4776" y="451"/>
                  <a:pt x="4724" y="468"/>
                  <a:pt x="4685" y="508"/>
                </a:cubicBezTo>
                <a:cubicBezTo>
                  <a:pt x="4664" y="508"/>
                  <a:pt x="4664" y="528"/>
                  <a:pt x="4644" y="528"/>
                </a:cubicBezTo>
                <a:cubicBezTo>
                  <a:pt x="4603" y="549"/>
                  <a:pt x="4583" y="569"/>
                  <a:pt x="4562" y="610"/>
                </a:cubicBezTo>
                <a:cubicBezTo>
                  <a:pt x="4012" y="1139"/>
                  <a:pt x="3503" y="1608"/>
                  <a:pt x="2689" y="1608"/>
                </a:cubicBezTo>
                <a:cubicBezTo>
                  <a:pt x="2671" y="1608"/>
                  <a:pt x="2654" y="1608"/>
                  <a:pt x="2636" y="1608"/>
                </a:cubicBezTo>
                <a:cubicBezTo>
                  <a:pt x="1824" y="1608"/>
                  <a:pt x="1130" y="1147"/>
                  <a:pt x="632" y="549"/>
                </a:cubicBezTo>
                <a:cubicBezTo>
                  <a:pt x="604" y="510"/>
                  <a:pt x="570" y="493"/>
                  <a:pt x="536" y="493"/>
                </a:cubicBezTo>
                <a:cubicBezTo>
                  <a:pt x="447" y="493"/>
                  <a:pt x="358" y="608"/>
                  <a:pt x="387" y="711"/>
                </a:cubicBezTo>
                <a:cubicBezTo>
                  <a:pt x="265" y="1302"/>
                  <a:pt x="0" y="2646"/>
                  <a:pt x="673" y="2972"/>
                </a:cubicBezTo>
                <a:cubicBezTo>
                  <a:pt x="1059" y="3155"/>
                  <a:pt x="1670" y="3135"/>
                  <a:pt x="2098" y="3176"/>
                </a:cubicBezTo>
                <a:cubicBezTo>
                  <a:pt x="2811" y="3216"/>
                  <a:pt x="3524" y="3237"/>
                  <a:pt x="4257" y="3257"/>
                </a:cubicBezTo>
                <a:cubicBezTo>
                  <a:pt x="5470" y="3292"/>
                  <a:pt x="6698" y="3343"/>
                  <a:pt x="7916" y="3343"/>
                </a:cubicBezTo>
                <a:cubicBezTo>
                  <a:pt x="8108" y="3343"/>
                  <a:pt x="8301" y="3341"/>
                  <a:pt x="8493" y="3339"/>
                </a:cubicBezTo>
                <a:cubicBezTo>
                  <a:pt x="9104" y="3318"/>
                  <a:pt x="9898" y="3155"/>
                  <a:pt x="9776" y="2422"/>
                </a:cubicBezTo>
                <a:cubicBezTo>
                  <a:pt x="9878" y="2137"/>
                  <a:pt x="9837" y="1791"/>
                  <a:pt x="9857" y="1506"/>
                </a:cubicBezTo>
                <a:cubicBezTo>
                  <a:pt x="9857" y="1098"/>
                  <a:pt x="9857" y="711"/>
                  <a:pt x="9796" y="304"/>
                </a:cubicBezTo>
                <a:cubicBezTo>
                  <a:pt x="9796" y="284"/>
                  <a:pt x="9776" y="243"/>
                  <a:pt x="9756" y="223"/>
                </a:cubicBezTo>
                <a:cubicBezTo>
                  <a:pt x="9716" y="103"/>
                  <a:pt x="9598" y="1"/>
                  <a:pt x="947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11"/>
          <p:cNvSpPr/>
          <p:nvPr/>
        </p:nvSpPr>
        <p:spPr>
          <a:xfrm>
            <a:off x="8547359" y="4683629"/>
            <a:ext cx="94684" cy="59132"/>
          </a:xfrm>
          <a:custGeom>
            <a:avLst/>
            <a:gdLst/>
            <a:ahLst/>
            <a:cxnLst/>
            <a:rect l="l" t="t" r="r" b="b"/>
            <a:pathLst>
              <a:path w="1874" h="1183" extrusionOk="0">
                <a:moveTo>
                  <a:pt x="1064" y="429"/>
                </a:moveTo>
                <a:cubicBezTo>
                  <a:pt x="1076" y="429"/>
                  <a:pt x="1088" y="430"/>
                  <a:pt x="1100" y="431"/>
                </a:cubicBezTo>
                <a:cubicBezTo>
                  <a:pt x="1263" y="452"/>
                  <a:pt x="1344" y="574"/>
                  <a:pt x="1385" y="716"/>
                </a:cubicBezTo>
                <a:cubicBezTo>
                  <a:pt x="1182" y="737"/>
                  <a:pt x="998" y="737"/>
                  <a:pt x="795" y="757"/>
                </a:cubicBezTo>
                <a:cubicBezTo>
                  <a:pt x="713" y="757"/>
                  <a:pt x="632" y="757"/>
                  <a:pt x="550" y="777"/>
                </a:cubicBezTo>
                <a:cubicBezTo>
                  <a:pt x="571" y="737"/>
                  <a:pt x="591" y="716"/>
                  <a:pt x="611" y="676"/>
                </a:cubicBezTo>
                <a:cubicBezTo>
                  <a:pt x="726" y="561"/>
                  <a:pt x="893" y="429"/>
                  <a:pt x="1064" y="429"/>
                </a:cubicBezTo>
                <a:close/>
                <a:moveTo>
                  <a:pt x="1085" y="1"/>
                </a:moveTo>
                <a:cubicBezTo>
                  <a:pt x="1063" y="1"/>
                  <a:pt x="1041" y="2"/>
                  <a:pt x="1019" y="3"/>
                </a:cubicBezTo>
                <a:cubicBezTo>
                  <a:pt x="591" y="24"/>
                  <a:pt x="143" y="390"/>
                  <a:pt x="41" y="818"/>
                </a:cubicBezTo>
                <a:cubicBezTo>
                  <a:pt x="21" y="859"/>
                  <a:pt x="21" y="900"/>
                  <a:pt x="41" y="920"/>
                </a:cubicBezTo>
                <a:cubicBezTo>
                  <a:pt x="0" y="1001"/>
                  <a:pt x="61" y="1103"/>
                  <a:pt x="143" y="1124"/>
                </a:cubicBezTo>
                <a:cubicBezTo>
                  <a:pt x="267" y="1169"/>
                  <a:pt x="397" y="1183"/>
                  <a:pt x="530" y="1183"/>
                </a:cubicBezTo>
                <a:cubicBezTo>
                  <a:pt x="637" y="1183"/>
                  <a:pt x="746" y="1173"/>
                  <a:pt x="856" y="1164"/>
                </a:cubicBezTo>
                <a:cubicBezTo>
                  <a:pt x="1120" y="1144"/>
                  <a:pt x="1385" y="1144"/>
                  <a:pt x="1650" y="1124"/>
                </a:cubicBezTo>
                <a:cubicBezTo>
                  <a:pt x="1792" y="1124"/>
                  <a:pt x="1874" y="1001"/>
                  <a:pt x="1854" y="859"/>
                </a:cubicBezTo>
                <a:cubicBezTo>
                  <a:pt x="1776" y="430"/>
                  <a:pt x="1567" y="1"/>
                  <a:pt x="108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11"/>
          <p:cNvSpPr/>
          <p:nvPr/>
        </p:nvSpPr>
        <p:spPr>
          <a:xfrm>
            <a:off x="8737691" y="4705123"/>
            <a:ext cx="92158" cy="53184"/>
          </a:xfrm>
          <a:custGeom>
            <a:avLst/>
            <a:gdLst/>
            <a:ahLst/>
            <a:cxnLst/>
            <a:rect l="l" t="t" r="r" b="b"/>
            <a:pathLst>
              <a:path w="1824" h="1064" extrusionOk="0">
                <a:moveTo>
                  <a:pt x="867" y="411"/>
                </a:moveTo>
                <a:cubicBezTo>
                  <a:pt x="1029" y="411"/>
                  <a:pt x="1133" y="502"/>
                  <a:pt x="1264" y="632"/>
                </a:cubicBezTo>
                <a:cubicBezTo>
                  <a:pt x="1223" y="612"/>
                  <a:pt x="1182" y="612"/>
                  <a:pt x="1141" y="612"/>
                </a:cubicBezTo>
                <a:cubicBezTo>
                  <a:pt x="1040" y="592"/>
                  <a:pt x="958" y="592"/>
                  <a:pt x="856" y="571"/>
                </a:cubicBezTo>
                <a:cubicBezTo>
                  <a:pt x="734" y="571"/>
                  <a:pt x="612" y="571"/>
                  <a:pt x="490" y="592"/>
                </a:cubicBezTo>
                <a:lnTo>
                  <a:pt x="469" y="592"/>
                </a:lnTo>
                <a:cubicBezTo>
                  <a:pt x="530" y="490"/>
                  <a:pt x="612" y="449"/>
                  <a:pt x="734" y="429"/>
                </a:cubicBezTo>
                <a:cubicBezTo>
                  <a:pt x="783" y="417"/>
                  <a:pt x="827" y="411"/>
                  <a:pt x="867" y="411"/>
                </a:cubicBezTo>
                <a:close/>
                <a:moveTo>
                  <a:pt x="780" y="0"/>
                </a:moveTo>
                <a:cubicBezTo>
                  <a:pt x="390" y="0"/>
                  <a:pt x="23" y="202"/>
                  <a:pt x="1" y="653"/>
                </a:cubicBezTo>
                <a:cubicBezTo>
                  <a:pt x="1" y="714"/>
                  <a:pt x="42" y="795"/>
                  <a:pt x="103" y="836"/>
                </a:cubicBezTo>
                <a:cubicBezTo>
                  <a:pt x="103" y="857"/>
                  <a:pt x="123" y="877"/>
                  <a:pt x="143" y="897"/>
                </a:cubicBezTo>
                <a:cubicBezTo>
                  <a:pt x="205" y="971"/>
                  <a:pt x="295" y="985"/>
                  <a:pt x="393" y="985"/>
                </a:cubicBezTo>
                <a:cubicBezTo>
                  <a:pt x="458" y="985"/>
                  <a:pt x="526" y="979"/>
                  <a:pt x="592" y="979"/>
                </a:cubicBezTo>
                <a:cubicBezTo>
                  <a:pt x="836" y="999"/>
                  <a:pt x="1080" y="1060"/>
                  <a:pt x="1325" y="1060"/>
                </a:cubicBezTo>
                <a:cubicBezTo>
                  <a:pt x="1344" y="1062"/>
                  <a:pt x="1362" y="1063"/>
                  <a:pt x="1380" y="1063"/>
                </a:cubicBezTo>
                <a:cubicBezTo>
                  <a:pt x="1723" y="1063"/>
                  <a:pt x="1824" y="699"/>
                  <a:pt x="1630" y="408"/>
                </a:cubicBezTo>
                <a:cubicBezTo>
                  <a:pt x="1462" y="146"/>
                  <a:pt x="1112" y="0"/>
                  <a:pt x="78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1"/>
          <p:cNvSpPr/>
          <p:nvPr/>
        </p:nvSpPr>
        <p:spPr>
          <a:xfrm>
            <a:off x="5876415" y="350224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p11"/>
          <p:cNvSpPr/>
          <p:nvPr/>
        </p:nvSpPr>
        <p:spPr>
          <a:xfrm>
            <a:off x="5921736" y="157895"/>
            <a:ext cx="407318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11"/>
          <p:cNvSpPr/>
          <p:nvPr/>
        </p:nvSpPr>
        <p:spPr>
          <a:xfrm>
            <a:off x="6426783" y="434500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11"/>
          <p:cNvSpPr/>
          <p:nvPr/>
        </p:nvSpPr>
        <p:spPr>
          <a:xfrm>
            <a:off x="6922088" y="226581"/>
            <a:ext cx="159824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p11"/>
          <p:cNvSpPr/>
          <p:nvPr/>
        </p:nvSpPr>
        <p:spPr>
          <a:xfrm>
            <a:off x="6914233" y="397727"/>
            <a:ext cx="207836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11"/>
          <p:cNvSpPr/>
          <p:nvPr/>
        </p:nvSpPr>
        <p:spPr>
          <a:xfrm>
            <a:off x="7173796" y="188880"/>
            <a:ext cx="136491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11"/>
          <p:cNvSpPr/>
          <p:nvPr/>
        </p:nvSpPr>
        <p:spPr>
          <a:xfrm>
            <a:off x="274373" y="4699120"/>
            <a:ext cx="393727" cy="113979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64" y="0"/>
                </a:moveTo>
                <a:cubicBezTo>
                  <a:pt x="8932" y="0"/>
                  <a:pt x="8800" y="16"/>
                  <a:pt x="8676" y="46"/>
                </a:cubicBezTo>
                <a:cubicBezTo>
                  <a:pt x="8187" y="168"/>
                  <a:pt x="8045" y="433"/>
                  <a:pt x="7658" y="698"/>
                </a:cubicBezTo>
                <a:cubicBezTo>
                  <a:pt x="7537" y="785"/>
                  <a:pt x="7421" y="814"/>
                  <a:pt x="7303" y="814"/>
                </a:cubicBezTo>
                <a:cubicBezTo>
                  <a:pt x="7063" y="814"/>
                  <a:pt x="6818" y="691"/>
                  <a:pt x="6517" y="677"/>
                </a:cubicBezTo>
                <a:cubicBezTo>
                  <a:pt x="6456" y="675"/>
                  <a:pt x="6395" y="674"/>
                  <a:pt x="6333" y="674"/>
                </a:cubicBezTo>
                <a:cubicBezTo>
                  <a:pt x="5702" y="674"/>
                  <a:pt x="5071" y="764"/>
                  <a:pt x="4440" y="820"/>
                </a:cubicBezTo>
                <a:cubicBezTo>
                  <a:pt x="4114" y="860"/>
                  <a:pt x="3768" y="901"/>
                  <a:pt x="3422" y="901"/>
                </a:cubicBezTo>
                <a:cubicBezTo>
                  <a:pt x="2668" y="901"/>
                  <a:pt x="2342" y="840"/>
                  <a:pt x="2078" y="127"/>
                </a:cubicBezTo>
                <a:cubicBezTo>
                  <a:pt x="2058" y="69"/>
                  <a:pt x="2005" y="38"/>
                  <a:pt x="1956" y="38"/>
                </a:cubicBezTo>
                <a:cubicBezTo>
                  <a:pt x="1903" y="38"/>
                  <a:pt x="1854" y="74"/>
                  <a:pt x="1854" y="148"/>
                </a:cubicBezTo>
                <a:cubicBezTo>
                  <a:pt x="1854" y="290"/>
                  <a:pt x="1874" y="453"/>
                  <a:pt x="1915" y="596"/>
                </a:cubicBezTo>
                <a:cubicBezTo>
                  <a:pt x="1874" y="596"/>
                  <a:pt x="1874" y="636"/>
                  <a:pt x="1874" y="677"/>
                </a:cubicBezTo>
                <a:cubicBezTo>
                  <a:pt x="1854" y="759"/>
                  <a:pt x="1854" y="840"/>
                  <a:pt x="1854" y="942"/>
                </a:cubicBezTo>
                <a:cubicBezTo>
                  <a:pt x="1487" y="983"/>
                  <a:pt x="1120" y="1125"/>
                  <a:pt x="795" y="1370"/>
                </a:cubicBezTo>
                <a:cubicBezTo>
                  <a:pt x="387" y="1695"/>
                  <a:pt x="0" y="2306"/>
                  <a:pt x="489" y="2734"/>
                </a:cubicBezTo>
                <a:cubicBezTo>
                  <a:pt x="693" y="2917"/>
                  <a:pt x="978" y="2981"/>
                  <a:pt x="1290" y="2981"/>
                </a:cubicBezTo>
                <a:cubicBezTo>
                  <a:pt x="1880" y="2981"/>
                  <a:pt x="2568" y="2753"/>
                  <a:pt x="2994" y="2673"/>
                </a:cubicBezTo>
                <a:cubicBezTo>
                  <a:pt x="4009" y="2476"/>
                  <a:pt x="5035" y="2189"/>
                  <a:pt x="6056" y="2189"/>
                </a:cubicBezTo>
                <a:cubicBezTo>
                  <a:pt x="6408" y="2189"/>
                  <a:pt x="6758" y="2223"/>
                  <a:pt x="7108" y="2306"/>
                </a:cubicBezTo>
                <a:cubicBezTo>
                  <a:pt x="7141" y="2312"/>
                  <a:pt x="7170" y="2314"/>
                  <a:pt x="7198" y="2314"/>
                </a:cubicBezTo>
                <a:cubicBezTo>
                  <a:pt x="7274" y="2314"/>
                  <a:pt x="7333" y="2295"/>
                  <a:pt x="7393" y="2266"/>
                </a:cubicBezTo>
                <a:cubicBezTo>
                  <a:pt x="7434" y="2266"/>
                  <a:pt x="7474" y="2266"/>
                  <a:pt x="7495" y="2286"/>
                </a:cubicBezTo>
                <a:cubicBezTo>
                  <a:pt x="7536" y="2286"/>
                  <a:pt x="7576" y="2286"/>
                  <a:pt x="7597" y="2306"/>
                </a:cubicBezTo>
                <a:cubicBezTo>
                  <a:pt x="7576" y="2367"/>
                  <a:pt x="7556" y="2408"/>
                  <a:pt x="7536" y="2469"/>
                </a:cubicBezTo>
                <a:cubicBezTo>
                  <a:pt x="7470" y="2683"/>
                  <a:pt x="7669" y="2870"/>
                  <a:pt x="7867" y="2870"/>
                </a:cubicBezTo>
                <a:cubicBezTo>
                  <a:pt x="7914" y="2870"/>
                  <a:pt x="7961" y="2859"/>
                  <a:pt x="8004" y="2836"/>
                </a:cubicBezTo>
                <a:cubicBezTo>
                  <a:pt x="8656" y="2469"/>
                  <a:pt x="10061" y="1858"/>
                  <a:pt x="10142" y="983"/>
                </a:cubicBezTo>
                <a:cubicBezTo>
                  <a:pt x="10225" y="302"/>
                  <a:pt x="9645" y="0"/>
                  <a:pt x="906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11"/>
          <p:cNvSpPr/>
          <p:nvPr/>
        </p:nvSpPr>
        <p:spPr>
          <a:xfrm>
            <a:off x="4328791" y="412916"/>
            <a:ext cx="387463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1"/>
          <p:cNvSpPr/>
          <p:nvPr/>
        </p:nvSpPr>
        <p:spPr>
          <a:xfrm>
            <a:off x="311222" y="4824688"/>
            <a:ext cx="394189" cy="124608"/>
          </a:xfrm>
          <a:custGeom>
            <a:avLst/>
            <a:gdLst/>
            <a:ahLst/>
            <a:cxnLst/>
            <a:rect l="l" t="t" r="r" b="b"/>
            <a:pathLst>
              <a:path w="10238" h="3259" extrusionOk="0">
                <a:moveTo>
                  <a:pt x="7665" y="0"/>
                </a:moveTo>
                <a:cubicBezTo>
                  <a:pt x="7575" y="0"/>
                  <a:pt x="7487" y="51"/>
                  <a:pt x="7475" y="163"/>
                </a:cubicBezTo>
                <a:cubicBezTo>
                  <a:pt x="7393" y="591"/>
                  <a:pt x="8025" y="977"/>
                  <a:pt x="8371" y="1242"/>
                </a:cubicBezTo>
                <a:cubicBezTo>
                  <a:pt x="8249" y="1303"/>
                  <a:pt x="8147" y="1364"/>
                  <a:pt x="8065" y="1426"/>
                </a:cubicBezTo>
                <a:cubicBezTo>
                  <a:pt x="7597" y="1731"/>
                  <a:pt x="7190" y="2118"/>
                  <a:pt x="6701" y="2362"/>
                </a:cubicBezTo>
                <a:cubicBezTo>
                  <a:pt x="6202" y="2087"/>
                  <a:pt x="5484" y="1986"/>
                  <a:pt x="4905" y="1986"/>
                </a:cubicBezTo>
                <a:cubicBezTo>
                  <a:pt x="4799" y="1986"/>
                  <a:pt x="4698" y="1989"/>
                  <a:pt x="4603" y="1996"/>
                </a:cubicBezTo>
                <a:cubicBezTo>
                  <a:pt x="4216" y="1996"/>
                  <a:pt x="3727" y="2036"/>
                  <a:pt x="3340" y="2159"/>
                </a:cubicBezTo>
                <a:cubicBezTo>
                  <a:pt x="3116" y="2220"/>
                  <a:pt x="2953" y="2383"/>
                  <a:pt x="2770" y="2505"/>
                </a:cubicBezTo>
                <a:cubicBezTo>
                  <a:pt x="2477" y="2505"/>
                  <a:pt x="2184" y="2557"/>
                  <a:pt x="1890" y="2557"/>
                </a:cubicBezTo>
                <a:cubicBezTo>
                  <a:pt x="1817" y="2557"/>
                  <a:pt x="1744" y="2554"/>
                  <a:pt x="1670" y="2546"/>
                </a:cubicBezTo>
                <a:cubicBezTo>
                  <a:pt x="1426" y="2505"/>
                  <a:pt x="1161" y="2464"/>
                  <a:pt x="937" y="2322"/>
                </a:cubicBezTo>
                <a:cubicBezTo>
                  <a:pt x="713" y="2159"/>
                  <a:pt x="673" y="1914"/>
                  <a:pt x="550" y="1690"/>
                </a:cubicBezTo>
                <a:cubicBezTo>
                  <a:pt x="520" y="1650"/>
                  <a:pt x="474" y="1629"/>
                  <a:pt x="428" y="1629"/>
                </a:cubicBezTo>
                <a:cubicBezTo>
                  <a:pt x="382" y="1629"/>
                  <a:pt x="336" y="1650"/>
                  <a:pt x="306" y="1690"/>
                </a:cubicBezTo>
                <a:cubicBezTo>
                  <a:pt x="0" y="2240"/>
                  <a:pt x="550" y="2749"/>
                  <a:pt x="1019" y="2933"/>
                </a:cubicBezTo>
                <a:cubicBezTo>
                  <a:pt x="1311" y="3046"/>
                  <a:pt x="1707" y="3134"/>
                  <a:pt x="2092" y="3134"/>
                </a:cubicBezTo>
                <a:cubicBezTo>
                  <a:pt x="2191" y="3134"/>
                  <a:pt x="2288" y="3128"/>
                  <a:pt x="2383" y="3116"/>
                </a:cubicBezTo>
                <a:cubicBezTo>
                  <a:pt x="2465" y="3128"/>
                  <a:pt x="2551" y="3133"/>
                  <a:pt x="2639" y="3133"/>
                </a:cubicBezTo>
                <a:cubicBezTo>
                  <a:pt x="2834" y="3133"/>
                  <a:pt x="3036" y="3110"/>
                  <a:pt x="3218" y="3095"/>
                </a:cubicBezTo>
                <a:cubicBezTo>
                  <a:pt x="3900" y="3207"/>
                  <a:pt x="4627" y="3258"/>
                  <a:pt x="5336" y="3258"/>
                </a:cubicBezTo>
                <a:cubicBezTo>
                  <a:pt x="5791" y="3258"/>
                  <a:pt x="6238" y="3237"/>
                  <a:pt x="6660" y="3197"/>
                </a:cubicBezTo>
                <a:cubicBezTo>
                  <a:pt x="6721" y="3197"/>
                  <a:pt x="6762" y="3177"/>
                  <a:pt x="6803" y="3157"/>
                </a:cubicBezTo>
                <a:cubicBezTo>
                  <a:pt x="6945" y="3136"/>
                  <a:pt x="7088" y="3075"/>
                  <a:pt x="7169" y="3034"/>
                </a:cubicBezTo>
                <a:cubicBezTo>
                  <a:pt x="7475" y="2871"/>
                  <a:pt x="7699" y="2586"/>
                  <a:pt x="7923" y="2342"/>
                </a:cubicBezTo>
                <a:cubicBezTo>
                  <a:pt x="7963" y="2301"/>
                  <a:pt x="8004" y="2240"/>
                  <a:pt x="8045" y="2199"/>
                </a:cubicBezTo>
                <a:cubicBezTo>
                  <a:pt x="8086" y="2179"/>
                  <a:pt x="8147" y="2138"/>
                  <a:pt x="8187" y="2098"/>
                </a:cubicBezTo>
                <a:cubicBezTo>
                  <a:pt x="8371" y="1955"/>
                  <a:pt x="8554" y="1833"/>
                  <a:pt x="8758" y="1731"/>
                </a:cubicBezTo>
                <a:cubicBezTo>
                  <a:pt x="8778" y="1711"/>
                  <a:pt x="8798" y="1711"/>
                  <a:pt x="8839" y="1690"/>
                </a:cubicBezTo>
                <a:cubicBezTo>
                  <a:pt x="8921" y="1772"/>
                  <a:pt x="9022" y="1833"/>
                  <a:pt x="9104" y="1874"/>
                </a:cubicBezTo>
                <a:cubicBezTo>
                  <a:pt x="9227" y="1911"/>
                  <a:pt x="9368" y="1927"/>
                  <a:pt x="9507" y="1927"/>
                </a:cubicBezTo>
                <a:cubicBezTo>
                  <a:pt x="9669" y="1927"/>
                  <a:pt x="9828" y="1906"/>
                  <a:pt x="9959" y="1874"/>
                </a:cubicBezTo>
                <a:cubicBezTo>
                  <a:pt x="10224" y="1812"/>
                  <a:pt x="10183" y="1466"/>
                  <a:pt x="9959" y="1385"/>
                </a:cubicBezTo>
                <a:cubicBezTo>
                  <a:pt x="9796" y="1324"/>
                  <a:pt x="9633" y="1344"/>
                  <a:pt x="9470" y="1303"/>
                </a:cubicBezTo>
                <a:cubicBezTo>
                  <a:pt x="9552" y="1201"/>
                  <a:pt x="9654" y="1100"/>
                  <a:pt x="9735" y="998"/>
                </a:cubicBezTo>
                <a:cubicBezTo>
                  <a:pt x="9919" y="774"/>
                  <a:pt x="10041" y="550"/>
                  <a:pt x="10163" y="285"/>
                </a:cubicBezTo>
                <a:cubicBezTo>
                  <a:pt x="10238" y="165"/>
                  <a:pt x="10147" y="56"/>
                  <a:pt x="10037" y="56"/>
                </a:cubicBezTo>
                <a:cubicBezTo>
                  <a:pt x="9998" y="56"/>
                  <a:pt x="9956" y="70"/>
                  <a:pt x="9919" y="102"/>
                </a:cubicBezTo>
                <a:cubicBezTo>
                  <a:pt x="9694" y="265"/>
                  <a:pt x="9491" y="407"/>
                  <a:pt x="9287" y="611"/>
                </a:cubicBezTo>
                <a:cubicBezTo>
                  <a:pt x="9185" y="733"/>
                  <a:pt x="9063" y="855"/>
                  <a:pt x="8941" y="977"/>
                </a:cubicBezTo>
                <a:cubicBezTo>
                  <a:pt x="8900" y="937"/>
                  <a:pt x="8860" y="896"/>
                  <a:pt x="8819" y="855"/>
                </a:cubicBezTo>
                <a:cubicBezTo>
                  <a:pt x="8493" y="591"/>
                  <a:pt x="8126" y="346"/>
                  <a:pt x="7821" y="61"/>
                </a:cubicBezTo>
                <a:cubicBezTo>
                  <a:pt x="7781" y="21"/>
                  <a:pt x="7723" y="0"/>
                  <a:pt x="766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1"/>
          <p:cNvSpPr/>
          <p:nvPr/>
        </p:nvSpPr>
        <p:spPr>
          <a:xfrm>
            <a:off x="8218731" y="361795"/>
            <a:ext cx="129407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1"/>
          <p:cNvSpPr/>
          <p:nvPr/>
        </p:nvSpPr>
        <p:spPr>
          <a:xfrm>
            <a:off x="7981809" y="444271"/>
            <a:ext cx="145193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11"/>
          <p:cNvSpPr/>
          <p:nvPr/>
        </p:nvSpPr>
        <p:spPr>
          <a:xfrm>
            <a:off x="7720974" y="192566"/>
            <a:ext cx="137377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1"/>
          <p:cNvSpPr/>
          <p:nvPr/>
        </p:nvSpPr>
        <p:spPr>
          <a:xfrm>
            <a:off x="7433802" y="183045"/>
            <a:ext cx="196093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11"/>
          <p:cNvSpPr/>
          <p:nvPr/>
        </p:nvSpPr>
        <p:spPr>
          <a:xfrm>
            <a:off x="7496373" y="364477"/>
            <a:ext cx="15216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11"/>
          <p:cNvSpPr/>
          <p:nvPr/>
        </p:nvSpPr>
        <p:spPr>
          <a:xfrm>
            <a:off x="4917117" y="399041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11"/>
          <p:cNvSpPr/>
          <p:nvPr/>
        </p:nvSpPr>
        <p:spPr>
          <a:xfrm>
            <a:off x="5136409" y="254125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11"/>
          <p:cNvSpPr/>
          <p:nvPr/>
        </p:nvSpPr>
        <p:spPr>
          <a:xfrm>
            <a:off x="2824200" y="218964"/>
            <a:ext cx="65625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1"/>
          <p:cNvSpPr/>
          <p:nvPr/>
        </p:nvSpPr>
        <p:spPr>
          <a:xfrm>
            <a:off x="2996246" y="214402"/>
            <a:ext cx="62556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11"/>
          <p:cNvSpPr/>
          <p:nvPr/>
        </p:nvSpPr>
        <p:spPr>
          <a:xfrm>
            <a:off x="3152113" y="213280"/>
            <a:ext cx="54827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1"/>
          <p:cNvSpPr/>
          <p:nvPr/>
        </p:nvSpPr>
        <p:spPr>
          <a:xfrm>
            <a:off x="2356465" y="215939"/>
            <a:ext cx="382765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11"/>
          <p:cNvSpPr/>
          <p:nvPr/>
        </p:nvSpPr>
        <p:spPr>
          <a:xfrm>
            <a:off x="2952758" y="424199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11"/>
          <p:cNvSpPr/>
          <p:nvPr/>
        </p:nvSpPr>
        <p:spPr>
          <a:xfrm>
            <a:off x="2837051" y="335286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11"/>
          <p:cNvSpPr/>
          <p:nvPr/>
        </p:nvSpPr>
        <p:spPr>
          <a:xfrm>
            <a:off x="3854302" y="395803"/>
            <a:ext cx="39785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1"/>
          <p:cNvSpPr/>
          <p:nvPr/>
        </p:nvSpPr>
        <p:spPr>
          <a:xfrm>
            <a:off x="4030969" y="408030"/>
            <a:ext cx="39406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11"/>
          <p:cNvSpPr/>
          <p:nvPr/>
        </p:nvSpPr>
        <p:spPr>
          <a:xfrm>
            <a:off x="4176039" y="402758"/>
            <a:ext cx="470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11"/>
          <p:cNvSpPr/>
          <p:nvPr/>
        </p:nvSpPr>
        <p:spPr>
          <a:xfrm>
            <a:off x="3897693" y="172921"/>
            <a:ext cx="259281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5" name="Google Shape;765;p11"/>
          <p:cNvSpPr/>
          <p:nvPr/>
        </p:nvSpPr>
        <p:spPr>
          <a:xfrm>
            <a:off x="8461070" y="189069"/>
            <a:ext cx="360637" cy="95195"/>
          </a:xfrm>
          <a:custGeom>
            <a:avLst/>
            <a:gdLst/>
            <a:ahLst/>
            <a:cxnLst/>
            <a:rect l="l" t="t" r="r" b="b"/>
            <a:pathLst>
              <a:path w="9518" h="2546" extrusionOk="0">
                <a:moveTo>
                  <a:pt x="8366" y="1"/>
                </a:moveTo>
                <a:cubicBezTo>
                  <a:pt x="7967" y="1"/>
                  <a:pt x="7627" y="497"/>
                  <a:pt x="7395" y="902"/>
                </a:cubicBezTo>
                <a:cubicBezTo>
                  <a:pt x="7171" y="678"/>
                  <a:pt x="6947" y="434"/>
                  <a:pt x="6744" y="189"/>
                </a:cubicBezTo>
                <a:cubicBezTo>
                  <a:pt x="6685" y="121"/>
                  <a:pt x="6598" y="90"/>
                  <a:pt x="6510" y="90"/>
                </a:cubicBezTo>
                <a:cubicBezTo>
                  <a:pt x="6415" y="90"/>
                  <a:pt x="6318" y="126"/>
                  <a:pt x="6255" y="189"/>
                </a:cubicBezTo>
                <a:cubicBezTo>
                  <a:pt x="6173" y="291"/>
                  <a:pt x="5542" y="1167"/>
                  <a:pt x="5481" y="1167"/>
                </a:cubicBezTo>
                <a:cubicBezTo>
                  <a:pt x="5480" y="1167"/>
                  <a:pt x="5478" y="1167"/>
                  <a:pt x="5477" y="1167"/>
                </a:cubicBezTo>
                <a:cubicBezTo>
                  <a:pt x="5345" y="1167"/>
                  <a:pt x="4726" y="249"/>
                  <a:pt x="4626" y="128"/>
                </a:cubicBezTo>
                <a:cubicBezTo>
                  <a:pt x="4572" y="59"/>
                  <a:pt x="4498" y="30"/>
                  <a:pt x="4421" y="30"/>
                </a:cubicBezTo>
                <a:cubicBezTo>
                  <a:pt x="4294" y="30"/>
                  <a:pt x="4159" y="108"/>
                  <a:pt x="4096" y="209"/>
                </a:cubicBezTo>
                <a:cubicBezTo>
                  <a:pt x="3811" y="596"/>
                  <a:pt x="3546" y="1004"/>
                  <a:pt x="3261" y="1411"/>
                </a:cubicBezTo>
                <a:cubicBezTo>
                  <a:pt x="2855" y="1024"/>
                  <a:pt x="2320" y="490"/>
                  <a:pt x="1848" y="490"/>
                </a:cubicBezTo>
                <a:cubicBezTo>
                  <a:pt x="1823" y="490"/>
                  <a:pt x="1799" y="492"/>
                  <a:pt x="1774" y="495"/>
                </a:cubicBezTo>
                <a:cubicBezTo>
                  <a:pt x="1163" y="596"/>
                  <a:pt x="471" y="1717"/>
                  <a:pt x="125" y="2185"/>
                </a:cubicBezTo>
                <a:cubicBezTo>
                  <a:pt x="0" y="2371"/>
                  <a:pt x="184" y="2546"/>
                  <a:pt x="369" y="2546"/>
                </a:cubicBezTo>
                <a:cubicBezTo>
                  <a:pt x="426" y="2546"/>
                  <a:pt x="484" y="2529"/>
                  <a:pt x="532" y="2490"/>
                </a:cubicBezTo>
                <a:cubicBezTo>
                  <a:pt x="858" y="2185"/>
                  <a:pt x="1306" y="1452"/>
                  <a:pt x="1713" y="1268"/>
                </a:cubicBezTo>
                <a:cubicBezTo>
                  <a:pt x="1750" y="1253"/>
                  <a:pt x="1788" y="1246"/>
                  <a:pt x="1828" y="1246"/>
                </a:cubicBezTo>
                <a:cubicBezTo>
                  <a:pt x="2219" y="1246"/>
                  <a:pt x="2782" y="1906"/>
                  <a:pt x="3078" y="2165"/>
                </a:cubicBezTo>
                <a:cubicBezTo>
                  <a:pt x="3156" y="2225"/>
                  <a:pt x="3241" y="2256"/>
                  <a:pt x="3323" y="2256"/>
                </a:cubicBezTo>
                <a:cubicBezTo>
                  <a:pt x="3434" y="2256"/>
                  <a:pt x="3537" y="2200"/>
                  <a:pt x="3607" y="2083"/>
                </a:cubicBezTo>
                <a:cubicBezTo>
                  <a:pt x="3872" y="1717"/>
                  <a:pt x="4137" y="1330"/>
                  <a:pt x="4402" y="963"/>
                </a:cubicBezTo>
                <a:cubicBezTo>
                  <a:pt x="4666" y="1350"/>
                  <a:pt x="5033" y="1859"/>
                  <a:pt x="5420" y="1879"/>
                </a:cubicBezTo>
                <a:cubicBezTo>
                  <a:pt x="5427" y="1880"/>
                  <a:pt x="5435" y="1880"/>
                  <a:pt x="5443" y="1880"/>
                </a:cubicBezTo>
                <a:cubicBezTo>
                  <a:pt x="5842" y="1880"/>
                  <a:pt x="6220" y="1363"/>
                  <a:pt x="6520" y="963"/>
                </a:cubicBezTo>
                <a:cubicBezTo>
                  <a:pt x="6744" y="1228"/>
                  <a:pt x="6988" y="1472"/>
                  <a:pt x="7232" y="1717"/>
                </a:cubicBezTo>
                <a:cubicBezTo>
                  <a:pt x="7302" y="1777"/>
                  <a:pt x="7390" y="1808"/>
                  <a:pt x="7477" y="1808"/>
                </a:cubicBezTo>
                <a:cubicBezTo>
                  <a:pt x="7595" y="1808"/>
                  <a:pt x="7712" y="1752"/>
                  <a:pt x="7782" y="1635"/>
                </a:cubicBezTo>
                <a:cubicBezTo>
                  <a:pt x="7883" y="1454"/>
                  <a:pt x="8360" y="699"/>
                  <a:pt x="8333" y="678"/>
                </a:cubicBezTo>
                <a:lnTo>
                  <a:pt x="8333" y="678"/>
                </a:lnTo>
                <a:cubicBezTo>
                  <a:pt x="8418" y="709"/>
                  <a:pt x="8842" y="1656"/>
                  <a:pt x="8943" y="1778"/>
                </a:cubicBezTo>
                <a:cubicBezTo>
                  <a:pt x="9001" y="1865"/>
                  <a:pt x="9096" y="1906"/>
                  <a:pt x="9190" y="1906"/>
                </a:cubicBezTo>
                <a:cubicBezTo>
                  <a:pt x="9356" y="1906"/>
                  <a:pt x="9518" y="1776"/>
                  <a:pt x="9452" y="1554"/>
                </a:cubicBezTo>
                <a:cubicBezTo>
                  <a:pt x="9310" y="1126"/>
                  <a:pt x="8984" y="87"/>
                  <a:pt x="8434" y="6"/>
                </a:cubicBezTo>
                <a:cubicBezTo>
                  <a:pt x="8411" y="3"/>
                  <a:pt x="8388" y="1"/>
                  <a:pt x="83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6" name="Google Shape;766;p11"/>
          <p:cNvSpPr/>
          <p:nvPr/>
        </p:nvSpPr>
        <p:spPr>
          <a:xfrm>
            <a:off x="8474974" y="288826"/>
            <a:ext cx="352680" cy="105776"/>
          </a:xfrm>
          <a:custGeom>
            <a:avLst/>
            <a:gdLst/>
            <a:ahLst/>
            <a:cxnLst/>
            <a:rect l="l" t="t" r="r" b="b"/>
            <a:pathLst>
              <a:path w="9308" h="2829" extrusionOk="0">
                <a:moveTo>
                  <a:pt x="8090" y="1"/>
                </a:moveTo>
                <a:cubicBezTo>
                  <a:pt x="8069" y="1"/>
                  <a:pt x="8047" y="2"/>
                  <a:pt x="8026" y="6"/>
                </a:cubicBezTo>
                <a:cubicBezTo>
                  <a:pt x="7660" y="128"/>
                  <a:pt x="7436" y="515"/>
                  <a:pt x="7252" y="902"/>
                </a:cubicBezTo>
                <a:cubicBezTo>
                  <a:pt x="7028" y="474"/>
                  <a:pt x="6723" y="67"/>
                  <a:pt x="6295" y="67"/>
                </a:cubicBezTo>
                <a:cubicBezTo>
                  <a:pt x="5745" y="87"/>
                  <a:pt x="5440" y="780"/>
                  <a:pt x="5216" y="1329"/>
                </a:cubicBezTo>
                <a:cubicBezTo>
                  <a:pt x="4971" y="1044"/>
                  <a:pt x="4747" y="719"/>
                  <a:pt x="4523" y="393"/>
                </a:cubicBezTo>
                <a:cubicBezTo>
                  <a:pt x="4449" y="286"/>
                  <a:pt x="4324" y="224"/>
                  <a:pt x="4202" y="224"/>
                </a:cubicBezTo>
                <a:cubicBezTo>
                  <a:pt x="4090" y="224"/>
                  <a:pt x="3980" y="276"/>
                  <a:pt x="3912" y="393"/>
                </a:cubicBezTo>
                <a:cubicBezTo>
                  <a:pt x="3729" y="780"/>
                  <a:pt x="3525" y="1146"/>
                  <a:pt x="3322" y="1513"/>
                </a:cubicBezTo>
                <a:cubicBezTo>
                  <a:pt x="3261" y="1635"/>
                  <a:pt x="3200" y="1757"/>
                  <a:pt x="3138" y="1900"/>
                </a:cubicBezTo>
                <a:cubicBezTo>
                  <a:pt x="2833" y="1533"/>
                  <a:pt x="2344" y="943"/>
                  <a:pt x="1998" y="861"/>
                </a:cubicBezTo>
                <a:cubicBezTo>
                  <a:pt x="1958" y="852"/>
                  <a:pt x="1917" y="847"/>
                  <a:pt x="1875" y="847"/>
                </a:cubicBezTo>
                <a:cubicBezTo>
                  <a:pt x="1201" y="847"/>
                  <a:pt x="371" y="2031"/>
                  <a:pt x="84" y="2511"/>
                </a:cubicBezTo>
                <a:cubicBezTo>
                  <a:pt x="1" y="2643"/>
                  <a:pt x="133" y="2829"/>
                  <a:pt x="273" y="2829"/>
                </a:cubicBezTo>
                <a:cubicBezTo>
                  <a:pt x="305" y="2829"/>
                  <a:pt x="338" y="2819"/>
                  <a:pt x="369" y="2796"/>
                </a:cubicBezTo>
                <a:cubicBezTo>
                  <a:pt x="613" y="2613"/>
                  <a:pt x="817" y="2409"/>
                  <a:pt x="1041" y="2185"/>
                </a:cubicBezTo>
                <a:cubicBezTo>
                  <a:pt x="1163" y="2083"/>
                  <a:pt x="1489" y="1635"/>
                  <a:pt x="1672" y="1615"/>
                </a:cubicBezTo>
                <a:cubicBezTo>
                  <a:pt x="1701" y="1610"/>
                  <a:pt x="1728" y="1607"/>
                  <a:pt x="1755" y="1607"/>
                </a:cubicBezTo>
                <a:cubicBezTo>
                  <a:pt x="2285" y="1607"/>
                  <a:pt x="2510" y="2519"/>
                  <a:pt x="2976" y="2674"/>
                </a:cubicBezTo>
                <a:cubicBezTo>
                  <a:pt x="3050" y="2701"/>
                  <a:pt x="3118" y="2714"/>
                  <a:pt x="3182" y="2714"/>
                </a:cubicBezTo>
                <a:cubicBezTo>
                  <a:pt x="3310" y="2714"/>
                  <a:pt x="3424" y="2660"/>
                  <a:pt x="3546" y="2551"/>
                </a:cubicBezTo>
                <a:cubicBezTo>
                  <a:pt x="3851" y="2266"/>
                  <a:pt x="4075" y="1737"/>
                  <a:pt x="4279" y="1268"/>
                </a:cubicBezTo>
                <a:cubicBezTo>
                  <a:pt x="4523" y="1615"/>
                  <a:pt x="4788" y="1940"/>
                  <a:pt x="5073" y="2246"/>
                </a:cubicBezTo>
                <a:cubicBezTo>
                  <a:pt x="5137" y="2318"/>
                  <a:pt x="5236" y="2355"/>
                  <a:pt x="5334" y="2355"/>
                </a:cubicBezTo>
                <a:cubicBezTo>
                  <a:pt x="5457" y="2355"/>
                  <a:pt x="5578" y="2298"/>
                  <a:pt x="5623" y="2185"/>
                </a:cubicBezTo>
                <a:cubicBezTo>
                  <a:pt x="5725" y="1940"/>
                  <a:pt x="6030" y="983"/>
                  <a:pt x="6254" y="902"/>
                </a:cubicBezTo>
                <a:cubicBezTo>
                  <a:pt x="6264" y="898"/>
                  <a:pt x="6275" y="896"/>
                  <a:pt x="6285" y="896"/>
                </a:cubicBezTo>
                <a:cubicBezTo>
                  <a:pt x="6495" y="896"/>
                  <a:pt x="6852" y="1626"/>
                  <a:pt x="6988" y="1859"/>
                </a:cubicBezTo>
                <a:cubicBezTo>
                  <a:pt x="7062" y="1965"/>
                  <a:pt x="7192" y="2027"/>
                  <a:pt x="7317" y="2027"/>
                </a:cubicBezTo>
                <a:cubicBezTo>
                  <a:pt x="7431" y="2027"/>
                  <a:pt x="7540" y="1976"/>
                  <a:pt x="7599" y="1859"/>
                </a:cubicBezTo>
                <a:lnTo>
                  <a:pt x="7945" y="1146"/>
                </a:lnTo>
                <a:cubicBezTo>
                  <a:pt x="8006" y="1044"/>
                  <a:pt x="8047" y="963"/>
                  <a:pt x="8087" y="861"/>
                </a:cubicBezTo>
                <a:cubicBezTo>
                  <a:pt x="8134" y="768"/>
                  <a:pt x="8159" y="722"/>
                  <a:pt x="8165" y="722"/>
                </a:cubicBezTo>
                <a:cubicBezTo>
                  <a:pt x="8172" y="722"/>
                  <a:pt x="8152" y="789"/>
                  <a:pt x="8108" y="922"/>
                </a:cubicBezTo>
                <a:cubicBezTo>
                  <a:pt x="8332" y="1289"/>
                  <a:pt x="8495" y="1635"/>
                  <a:pt x="8780" y="1961"/>
                </a:cubicBezTo>
                <a:cubicBezTo>
                  <a:pt x="8829" y="2016"/>
                  <a:pt x="8893" y="2040"/>
                  <a:pt x="8957" y="2040"/>
                </a:cubicBezTo>
                <a:cubicBezTo>
                  <a:pt x="9129" y="2040"/>
                  <a:pt x="9307" y="1869"/>
                  <a:pt x="9248" y="1676"/>
                </a:cubicBezTo>
                <a:cubicBezTo>
                  <a:pt x="9085" y="1126"/>
                  <a:pt x="8780" y="515"/>
                  <a:pt x="8372" y="108"/>
                </a:cubicBezTo>
                <a:cubicBezTo>
                  <a:pt x="8305" y="40"/>
                  <a:pt x="8196" y="1"/>
                  <a:pt x="80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p11"/>
          <p:cNvSpPr/>
          <p:nvPr/>
        </p:nvSpPr>
        <p:spPr>
          <a:xfrm>
            <a:off x="8480430" y="408474"/>
            <a:ext cx="369958" cy="98485"/>
          </a:xfrm>
          <a:custGeom>
            <a:avLst/>
            <a:gdLst/>
            <a:ahLst/>
            <a:cxnLst/>
            <a:rect l="l" t="t" r="r" b="b"/>
            <a:pathLst>
              <a:path w="9764" h="2634" extrusionOk="0">
                <a:moveTo>
                  <a:pt x="6255" y="0"/>
                </a:moveTo>
                <a:cubicBezTo>
                  <a:pt x="6235" y="0"/>
                  <a:pt x="6214" y="1"/>
                  <a:pt x="6192" y="3"/>
                </a:cubicBezTo>
                <a:cubicBezTo>
                  <a:pt x="5520" y="64"/>
                  <a:pt x="5316" y="920"/>
                  <a:pt x="5011" y="1449"/>
                </a:cubicBezTo>
                <a:cubicBezTo>
                  <a:pt x="4726" y="1164"/>
                  <a:pt x="4440" y="472"/>
                  <a:pt x="4298" y="247"/>
                </a:cubicBezTo>
                <a:cubicBezTo>
                  <a:pt x="4220" y="131"/>
                  <a:pt x="4110" y="79"/>
                  <a:pt x="3998" y="79"/>
                </a:cubicBezTo>
                <a:cubicBezTo>
                  <a:pt x="3876" y="79"/>
                  <a:pt x="3752" y="141"/>
                  <a:pt x="3667" y="247"/>
                </a:cubicBezTo>
                <a:cubicBezTo>
                  <a:pt x="3320" y="716"/>
                  <a:pt x="3056" y="1205"/>
                  <a:pt x="2832" y="1714"/>
                </a:cubicBezTo>
                <a:cubicBezTo>
                  <a:pt x="2445" y="1368"/>
                  <a:pt x="2078" y="981"/>
                  <a:pt x="1711" y="573"/>
                </a:cubicBezTo>
                <a:cubicBezTo>
                  <a:pt x="1658" y="530"/>
                  <a:pt x="1581" y="504"/>
                  <a:pt x="1509" y="504"/>
                </a:cubicBezTo>
                <a:cubicBezTo>
                  <a:pt x="1445" y="504"/>
                  <a:pt x="1383" y="525"/>
                  <a:pt x="1345" y="573"/>
                </a:cubicBezTo>
                <a:cubicBezTo>
                  <a:pt x="876" y="1082"/>
                  <a:pt x="388" y="1612"/>
                  <a:pt x="62" y="2223"/>
                </a:cubicBezTo>
                <a:cubicBezTo>
                  <a:pt x="0" y="2330"/>
                  <a:pt x="89" y="2449"/>
                  <a:pt x="189" y="2449"/>
                </a:cubicBezTo>
                <a:cubicBezTo>
                  <a:pt x="222" y="2449"/>
                  <a:pt x="256" y="2436"/>
                  <a:pt x="286" y="2406"/>
                </a:cubicBezTo>
                <a:cubicBezTo>
                  <a:pt x="693" y="1979"/>
                  <a:pt x="1060" y="1551"/>
                  <a:pt x="1467" y="1164"/>
                </a:cubicBezTo>
                <a:cubicBezTo>
                  <a:pt x="1813" y="1673"/>
                  <a:pt x="2282" y="2121"/>
                  <a:pt x="2750" y="2549"/>
                </a:cubicBezTo>
                <a:cubicBezTo>
                  <a:pt x="2822" y="2607"/>
                  <a:pt x="2902" y="2634"/>
                  <a:pt x="2980" y="2634"/>
                </a:cubicBezTo>
                <a:cubicBezTo>
                  <a:pt x="3121" y="2634"/>
                  <a:pt x="3255" y="2544"/>
                  <a:pt x="3320" y="2386"/>
                </a:cubicBezTo>
                <a:cubicBezTo>
                  <a:pt x="3483" y="1938"/>
                  <a:pt x="3687" y="1531"/>
                  <a:pt x="3931" y="1123"/>
                </a:cubicBezTo>
                <a:cubicBezTo>
                  <a:pt x="4197" y="1655"/>
                  <a:pt x="4570" y="2294"/>
                  <a:pt x="5049" y="2294"/>
                </a:cubicBezTo>
                <a:cubicBezTo>
                  <a:pt x="5083" y="2294"/>
                  <a:pt x="5118" y="2291"/>
                  <a:pt x="5153" y="2284"/>
                </a:cubicBezTo>
                <a:cubicBezTo>
                  <a:pt x="5438" y="2223"/>
                  <a:pt x="5561" y="1938"/>
                  <a:pt x="5683" y="1734"/>
                </a:cubicBezTo>
                <a:cubicBezTo>
                  <a:pt x="5805" y="1510"/>
                  <a:pt x="5886" y="1225"/>
                  <a:pt x="6029" y="1042"/>
                </a:cubicBezTo>
                <a:cubicBezTo>
                  <a:pt x="6130" y="920"/>
                  <a:pt x="6191" y="871"/>
                  <a:pt x="6235" y="871"/>
                </a:cubicBezTo>
                <a:cubicBezTo>
                  <a:pt x="6325" y="871"/>
                  <a:pt x="6347" y="1075"/>
                  <a:pt x="6497" y="1306"/>
                </a:cubicBezTo>
                <a:cubicBezTo>
                  <a:pt x="6693" y="1617"/>
                  <a:pt x="6994" y="2123"/>
                  <a:pt x="7389" y="2123"/>
                </a:cubicBezTo>
                <a:cubicBezTo>
                  <a:pt x="7486" y="2123"/>
                  <a:pt x="7590" y="2092"/>
                  <a:pt x="7699" y="2019"/>
                </a:cubicBezTo>
                <a:cubicBezTo>
                  <a:pt x="8025" y="1795"/>
                  <a:pt x="7943" y="1327"/>
                  <a:pt x="8167" y="1042"/>
                </a:cubicBezTo>
                <a:lnTo>
                  <a:pt x="8188" y="818"/>
                </a:lnTo>
                <a:lnTo>
                  <a:pt x="8656" y="1306"/>
                </a:lnTo>
                <a:cubicBezTo>
                  <a:pt x="8839" y="1490"/>
                  <a:pt x="9002" y="1632"/>
                  <a:pt x="9226" y="1775"/>
                </a:cubicBezTo>
                <a:cubicBezTo>
                  <a:pt x="9276" y="1812"/>
                  <a:pt x="9330" y="1829"/>
                  <a:pt x="9381" y="1829"/>
                </a:cubicBezTo>
                <a:cubicBezTo>
                  <a:pt x="9583" y="1829"/>
                  <a:pt x="9763" y="1582"/>
                  <a:pt x="9634" y="1388"/>
                </a:cubicBezTo>
                <a:cubicBezTo>
                  <a:pt x="9377" y="993"/>
                  <a:pt x="8796" y="102"/>
                  <a:pt x="8241" y="102"/>
                </a:cubicBezTo>
                <a:cubicBezTo>
                  <a:pt x="8224" y="102"/>
                  <a:pt x="8206" y="103"/>
                  <a:pt x="8188" y="105"/>
                </a:cubicBezTo>
                <a:cubicBezTo>
                  <a:pt x="7984" y="105"/>
                  <a:pt x="7862" y="247"/>
                  <a:pt x="7740" y="390"/>
                </a:cubicBezTo>
                <a:cubicBezTo>
                  <a:pt x="7597" y="533"/>
                  <a:pt x="7495" y="736"/>
                  <a:pt x="7434" y="940"/>
                </a:cubicBezTo>
                <a:cubicBezTo>
                  <a:pt x="7393" y="1001"/>
                  <a:pt x="7373" y="1082"/>
                  <a:pt x="7353" y="1164"/>
                </a:cubicBezTo>
                <a:cubicBezTo>
                  <a:pt x="7332" y="1256"/>
                  <a:pt x="7317" y="1301"/>
                  <a:pt x="7304" y="1301"/>
                </a:cubicBezTo>
                <a:cubicBezTo>
                  <a:pt x="7292" y="1301"/>
                  <a:pt x="7281" y="1256"/>
                  <a:pt x="7271" y="1164"/>
                </a:cubicBezTo>
                <a:cubicBezTo>
                  <a:pt x="6777" y="966"/>
                  <a:pt x="6935" y="0"/>
                  <a:pt x="625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8" name="Google Shape;768;p11"/>
          <p:cNvSpPr/>
          <p:nvPr/>
        </p:nvSpPr>
        <p:spPr>
          <a:xfrm>
            <a:off x="987301" y="238944"/>
            <a:ext cx="210706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11"/>
          <p:cNvSpPr/>
          <p:nvPr/>
        </p:nvSpPr>
        <p:spPr>
          <a:xfrm>
            <a:off x="846891" y="212696"/>
            <a:ext cx="101128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11"/>
          <p:cNvSpPr/>
          <p:nvPr/>
        </p:nvSpPr>
        <p:spPr>
          <a:xfrm>
            <a:off x="293601" y="172902"/>
            <a:ext cx="210706" cy="63226"/>
          </a:xfrm>
          <a:custGeom>
            <a:avLst/>
            <a:gdLst/>
            <a:ahLst/>
            <a:cxnLst/>
            <a:rect l="l" t="t" r="r" b="b"/>
            <a:pathLst>
              <a:path w="5561" h="1691" extrusionOk="0">
                <a:moveTo>
                  <a:pt x="5051" y="1"/>
                </a:moveTo>
                <a:cubicBezTo>
                  <a:pt x="4929" y="1"/>
                  <a:pt x="4807" y="62"/>
                  <a:pt x="4746" y="164"/>
                </a:cubicBezTo>
                <a:cubicBezTo>
                  <a:pt x="4705" y="164"/>
                  <a:pt x="4685" y="184"/>
                  <a:pt x="4664" y="225"/>
                </a:cubicBezTo>
                <a:cubicBezTo>
                  <a:pt x="4542" y="367"/>
                  <a:pt x="4481" y="591"/>
                  <a:pt x="4461" y="815"/>
                </a:cubicBezTo>
                <a:cubicBezTo>
                  <a:pt x="4186" y="776"/>
                  <a:pt x="3900" y="764"/>
                  <a:pt x="3614" y="764"/>
                </a:cubicBezTo>
                <a:cubicBezTo>
                  <a:pt x="3155" y="764"/>
                  <a:pt x="2695" y="795"/>
                  <a:pt x="2281" y="795"/>
                </a:cubicBezTo>
                <a:cubicBezTo>
                  <a:pt x="1996" y="795"/>
                  <a:pt x="1682" y="769"/>
                  <a:pt x="1369" y="769"/>
                </a:cubicBezTo>
                <a:cubicBezTo>
                  <a:pt x="945" y="769"/>
                  <a:pt x="524" y="817"/>
                  <a:pt x="184" y="1039"/>
                </a:cubicBezTo>
                <a:cubicBezTo>
                  <a:pt x="0" y="1162"/>
                  <a:pt x="82" y="1447"/>
                  <a:pt x="286" y="1447"/>
                </a:cubicBezTo>
                <a:cubicBezTo>
                  <a:pt x="1059" y="1487"/>
                  <a:pt x="1854" y="1487"/>
                  <a:pt x="2628" y="1528"/>
                </a:cubicBezTo>
                <a:cubicBezTo>
                  <a:pt x="3057" y="1542"/>
                  <a:pt x="3523" y="1584"/>
                  <a:pt x="3982" y="1584"/>
                </a:cubicBezTo>
                <a:cubicBezTo>
                  <a:pt x="4199" y="1584"/>
                  <a:pt x="4414" y="1575"/>
                  <a:pt x="4623" y="1549"/>
                </a:cubicBezTo>
                <a:cubicBezTo>
                  <a:pt x="4697" y="1634"/>
                  <a:pt x="4800" y="1691"/>
                  <a:pt x="4915" y="1691"/>
                </a:cubicBezTo>
                <a:cubicBezTo>
                  <a:pt x="4991" y="1691"/>
                  <a:pt x="5072" y="1666"/>
                  <a:pt x="5153" y="1610"/>
                </a:cubicBezTo>
                <a:cubicBezTo>
                  <a:pt x="5438" y="1447"/>
                  <a:pt x="5499" y="1039"/>
                  <a:pt x="5520" y="754"/>
                </a:cubicBezTo>
                <a:cubicBezTo>
                  <a:pt x="5560" y="408"/>
                  <a:pt x="5458" y="21"/>
                  <a:pt x="5051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11"/>
          <p:cNvSpPr/>
          <p:nvPr/>
        </p:nvSpPr>
        <p:spPr>
          <a:xfrm>
            <a:off x="521985" y="167480"/>
            <a:ext cx="174446" cy="74144"/>
          </a:xfrm>
          <a:custGeom>
            <a:avLst/>
            <a:gdLst/>
            <a:ahLst/>
            <a:cxnLst/>
            <a:rect l="l" t="t" r="r" b="b"/>
            <a:pathLst>
              <a:path w="4604" h="1983" extrusionOk="0">
                <a:moveTo>
                  <a:pt x="428" y="1"/>
                </a:moveTo>
                <a:cubicBezTo>
                  <a:pt x="336" y="1"/>
                  <a:pt x="246" y="51"/>
                  <a:pt x="204" y="166"/>
                </a:cubicBezTo>
                <a:cubicBezTo>
                  <a:pt x="123" y="411"/>
                  <a:pt x="143" y="696"/>
                  <a:pt x="123" y="960"/>
                </a:cubicBezTo>
                <a:cubicBezTo>
                  <a:pt x="123" y="1205"/>
                  <a:pt x="1" y="1470"/>
                  <a:pt x="103" y="1714"/>
                </a:cubicBezTo>
                <a:cubicBezTo>
                  <a:pt x="143" y="1816"/>
                  <a:pt x="225" y="1958"/>
                  <a:pt x="367" y="1958"/>
                </a:cubicBezTo>
                <a:cubicBezTo>
                  <a:pt x="367" y="1979"/>
                  <a:pt x="388" y="1979"/>
                  <a:pt x="408" y="1979"/>
                </a:cubicBezTo>
                <a:cubicBezTo>
                  <a:pt x="430" y="1981"/>
                  <a:pt x="452" y="1982"/>
                  <a:pt x="474" y="1982"/>
                </a:cubicBezTo>
                <a:cubicBezTo>
                  <a:pt x="630" y="1982"/>
                  <a:pt x="764" y="1916"/>
                  <a:pt x="836" y="1755"/>
                </a:cubicBezTo>
                <a:cubicBezTo>
                  <a:pt x="876" y="1653"/>
                  <a:pt x="876" y="1531"/>
                  <a:pt x="815" y="1429"/>
                </a:cubicBezTo>
                <a:lnTo>
                  <a:pt x="815" y="1388"/>
                </a:lnTo>
                <a:cubicBezTo>
                  <a:pt x="1345" y="1470"/>
                  <a:pt x="1854" y="1490"/>
                  <a:pt x="2383" y="1510"/>
                </a:cubicBezTo>
                <a:cubicBezTo>
                  <a:pt x="2745" y="1522"/>
                  <a:pt x="3121" y="1556"/>
                  <a:pt x="3494" y="1556"/>
                </a:cubicBezTo>
                <a:cubicBezTo>
                  <a:pt x="3751" y="1556"/>
                  <a:pt x="4008" y="1540"/>
                  <a:pt x="4257" y="1490"/>
                </a:cubicBezTo>
                <a:cubicBezTo>
                  <a:pt x="4603" y="1408"/>
                  <a:pt x="4583" y="879"/>
                  <a:pt x="4257" y="797"/>
                </a:cubicBezTo>
                <a:cubicBezTo>
                  <a:pt x="3952" y="726"/>
                  <a:pt x="3636" y="706"/>
                  <a:pt x="3320" y="706"/>
                </a:cubicBezTo>
                <a:cubicBezTo>
                  <a:pt x="3005" y="706"/>
                  <a:pt x="2689" y="726"/>
                  <a:pt x="2383" y="736"/>
                </a:cubicBezTo>
                <a:cubicBezTo>
                  <a:pt x="1854" y="736"/>
                  <a:pt x="1345" y="736"/>
                  <a:pt x="815" y="797"/>
                </a:cubicBezTo>
                <a:cubicBezTo>
                  <a:pt x="795" y="573"/>
                  <a:pt x="775" y="309"/>
                  <a:pt x="652" y="105"/>
                </a:cubicBezTo>
                <a:cubicBezTo>
                  <a:pt x="652" y="125"/>
                  <a:pt x="652" y="125"/>
                  <a:pt x="652" y="125"/>
                </a:cubicBezTo>
                <a:cubicBezTo>
                  <a:pt x="603" y="46"/>
                  <a:pt x="515" y="1"/>
                  <a:pt x="4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11"/>
          <p:cNvSpPr/>
          <p:nvPr/>
        </p:nvSpPr>
        <p:spPr>
          <a:xfrm>
            <a:off x="317508" y="261778"/>
            <a:ext cx="397466" cy="100542"/>
          </a:xfrm>
          <a:custGeom>
            <a:avLst/>
            <a:gdLst/>
            <a:ahLst/>
            <a:cxnLst/>
            <a:rect l="l" t="t" r="r" b="b"/>
            <a:pathLst>
              <a:path w="10490" h="2689" extrusionOk="0">
                <a:moveTo>
                  <a:pt x="7526" y="0"/>
                </a:moveTo>
                <a:cubicBezTo>
                  <a:pt x="6983" y="0"/>
                  <a:pt x="6379" y="88"/>
                  <a:pt x="5988" y="88"/>
                </a:cubicBezTo>
                <a:cubicBezTo>
                  <a:pt x="5051" y="88"/>
                  <a:pt x="4094" y="108"/>
                  <a:pt x="3137" y="108"/>
                </a:cubicBezTo>
                <a:cubicBezTo>
                  <a:pt x="2799" y="108"/>
                  <a:pt x="2454" y="101"/>
                  <a:pt x="2107" y="101"/>
                </a:cubicBezTo>
                <a:cubicBezTo>
                  <a:pt x="1471" y="101"/>
                  <a:pt x="831" y="126"/>
                  <a:pt x="225" y="271"/>
                </a:cubicBezTo>
                <a:cubicBezTo>
                  <a:pt x="1" y="332"/>
                  <a:pt x="1" y="658"/>
                  <a:pt x="225" y="719"/>
                </a:cubicBezTo>
                <a:cubicBezTo>
                  <a:pt x="958" y="903"/>
                  <a:pt x="1746" y="949"/>
                  <a:pt x="2542" y="949"/>
                </a:cubicBezTo>
                <a:cubicBezTo>
                  <a:pt x="3349" y="949"/>
                  <a:pt x="4164" y="901"/>
                  <a:pt x="4936" y="901"/>
                </a:cubicBezTo>
                <a:cubicBezTo>
                  <a:pt x="5009" y="901"/>
                  <a:pt x="5081" y="902"/>
                  <a:pt x="5153" y="903"/>
                </a:cubicBezTo>
                <a:lnTo>
                  <a:pt x="6335" y="903"/>
                </a:lnTo>
                <a:cubicBezTo>
                  <a:pt x="6371" y="905"/>
                  <a:pt x="6410" y="905"/>
                  <a:pt x="6450" y="905"/>
                </a:cubicBezTo>
                <a:cubicBezTo>
                  <a:pt x="6684" y="905"/>
                  <a:pt x="6964" y="877"/>
                  <a:pt x="7227" y="877"/>
                </a:cubicBezTo>
                <a:cubicBezTo>
                  <a:pt x="7389" y="877"/>
                  <a:pt x="7545" y="888"/>
                  <a:pt x="7679" y="923"/>
                </a:cubicBezTo>
                <a:cubicBezTo>
                  <a:pt x="8310" y="1086"/>
                  <a:pt x="8819" y="2104"/>
                  <a:pt x="9308" y="2573"/>
                </a:cubicBezTo>
                <a:cubicBezTo>
                  <a:pt x="9396" y="2654"/>
                  <a:pt x="9493" y="2688"/>
                  <a:pt x="9588" y="2688"/>
                </a:cubicBezTo>
                <a:cubicBezTo>
                  <a:pt x="9776" y="2688"/>
                  <a:pt x="9953" y="2552"/>
                  <a:pt x="10021" y="2389"/>
                </a:cubicBezTo>
                <a:cubicBezTo>
                  <a:pt x="10265" y="2369"/>
                  <a:pt x="10489" y="2104"/>
                  <a:pt x="10326" y="1860"/>
                </a:cubicBezTo>
                <a:cubicBezTo>
                  <a:pt x="9899" y="1290"/>
                  <a:pt x="9247" y="943"/>
                  <a:pt x="8738" y="475"/>
                </a:cubicBezTo>
                <a:cubicBezTo>
                  <a:pt x="8656" y="353"/>
                  <a:pt x="8575" y="251"/>
                  <a:pt x="8453" y="169"/>
                </a:cubicBezTo>
                <a:cubicBezTo>
                  <a:pt x="8224" y="39"/>
                  <a:pt x="7889" y="0"/>
                  <a:pt x="7526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11"/>
          <p:cNvSpPr/>
          <p:nvPr/>
        </p:nvSpPr>
        <p:spPr>
          <a:xfrm>
            <a:off x="309817" y="316629"/>
            <a:ext cx="321042" cy="67676"/>
          </a:xfrm>
          <a:custGeom>
            <a:avLst/>
            <a:gdLst/>
            <a:ahLst/>
            <a:cxnLst/>
            <a:rect l="l" t="t" r="r" b="b"/>
            <a:pathLst>
              <a:path w="8473" h="1810" extrusionOk="0">
                <a:moveTo>
                  <a:pt x="4087" y="1"/>
                </a:moveTo>
                <a:cubicBezTo>
                  <a:pt x="3758" y="1"/>
                  <a:pt x="3637" y="552"/>
                  <a:pt x="3564" y="861"/>
                </a:cubicBezTo>
                <a:cubicBezTo>
                  <a:pt x="2974" y="902"/>
                  <a:pt x="2383" y="963"/>
                  <a:pt x="1772" y="1004"/>
                </a:cubicBezTo>
                <a:cubicBezTo>
                  <a:pt x="1161" y="1045"/>
                  <a:pt x="550" y="943"/>
                  <a:pt x="41" y="1330"/>
                </a:cubicBezTo>
                <a:cubicBezTo>
                  <a:pt x="0" y="1370"/>
                  <a:pt x="0" y="1452"/>
                  <a:pt x="41" y="1493"/>
                </a:cubicBezTo>
                <a:cubicBezTo>
                  <a:pt x="338" y="1753"/>
                  <a:pt x="688" y="1809"/>
                  <a:pt x="1054" y="1809"/>
                </a:cubicBezTo>
                <a:cubicBezTo>
                  <a:pt x="1290" y="1809"/>
                  <a:pt x="1532" y="1786"/>
                  <a:pt x="1772" y="1778"/>
                </a:cubicBezTo>
                <a:cubicBezTo>
                  <a:pt x="2546" y="1757"/>
                  <a:pt x="3320" y="1717"/>
                  <a:pt x="4073" y="1676"/>
                </a:cubicBezTo>
                <a:cubicBezTo>
                  <a:pt x="4460" y="1666"/>
                  <a:pt x="4847" y="1655"/>
                  <a:pt x="5232" y="1655"/>
                </a:cubicBezTo>
                <a:cubicBezTo>
                  <a:pt x="5616" y="1655"/>
                  <a:pt x="5998" y="1666"/>
                  <a:pt x="6375" y="1696"/>
                </a:cubicBezTo>
                <a:cubicBezTo>
                  <a:pt x="6748" y="1720"/>
                  <a:pt x="7135" y="1810"/>
                  <a:pt x="7500" y="1810"/>
                </a:cubicBezTo>
                <a:cubicBezTo>
                  <a:pt x="7773" y="1810"/>
                  <a:pt x="8034" y="1760"/>
                  <a:pt x="8269" y="1594"/>
                </a:cubicBezTo>
                <a:cubicBezTo>
                  <a:pt x="8432" y="1493"/>
                  <a:pt x="8472" y="1228"/>
                  <a:pt x="8289" y="1146"/>
                </a:cubicBezTo>
                <a:cubicBezTo>
                  <a:pt x="7719" y="861"/>
                  <a:pt x="7006" y="882"/>
                  <a:pt x="6375" y="841"/>
                </a:cubicBezTo>
                <a:cubicBezTo>
                  <a:pt x="5993" y="807"/>
                  <a:pt x="5606" y="792"/>
                  <a:pt x="5219" y="792"/>
                </a:cubicBezTo>
                <a:cubicBezTo>
                  <a:pt x="4904" y="792"/>
                  <a:pt x="4588" y="802"/>
                  <a:pt x="4277" y="821"/>
                </a:cubicBezTo>
                <a:cubicBezTo>
                  <a:pt x="4277" y="780"/>
                  <a:pt x="4297" y="739"/>
                  <a:pt x="4297" y="698"/>
                </a:cubicBezTo>
                <a:cubicBezTo>
                  <a:pt x="4297" y="637"/>
                  <a:pt x="4318" y="576"/>
                  <a:pt x="4318" y="495"/>
                </a:cubicBezTo>
                <a:cubicBezTo>
                  <a:pt x="4338" y="454"/>
                  <a:pt x="4318" y="332"/>
                  <a:pt x="4338" y="311"/>
                </a:cubicBezTo>
                <a:cubicBezTo>
                  <a:pt x="4399" y="189"/>
                  <a:pt x="4338" y="67"/>
                  <a:pt x="4216" y="26"/>
                </a:cubicBezTo>
                <a:cubicBezTo>
                  <a:pt x="4170" y="9"/>
                  <a:pt x="4127" y="1"/>
                  <a:pt x="408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11"/>
          <p:cNvSpPr/>
          <p:nvPr/>
        </p:nvSpPr>
        <p:spPr>
          <a:xfrm>
            <a:off x="323911" y="410029"/>
            <a:ext cx="389206" cy="80538"/>
          </a:xfrm>
          <a:custGeom>
            <a:avLst/>
            <a:gdLst/>
            <a:ahLst/>
            <a:cxnLst/>
            <a:rect l="l" t="t" r="r" b="b"/>
            <a:pathLst>
              <a:path w="10272" h="2154" extrusionOk="0">
                <a:moveTo>
                  <a:pt x="8457" y="0"/>
                </a:moveTo>
                <a:cubicBezTo>
                  <a:pt x="7925" y="0"/>
                  <a:pt x="7523" y="529"/>
                  <a:pt x="7184" y="1011"/>
                </a:cubicBezTo>
                <a:cubicBezTo>
                  <a:pt x="6916" y="558"/>
                  <a:pt x="6565" y="37"/>
                  <a:pt x="6142" y="37"/>
                </a:cubicBezTo>
                <a:cubicBezTo>
                  <a:pt x="6051" y="37"/>
                  <a:pt x="5957" y="61"/>
                  <a:pt x="5860" y="115"/>
                </a:cubicBezTo>
                <a:cubicBezTo>
                  <a:pt x="5555" y="278"/>
                  <a:pt x="5310" y="1113"/>
                  <a:pt x="5147" y="1153"/>
                </a:cubicBezTo>
                <a:cubicBezTo>
                  <a:pt x="5045" y="1153"/>
                  <a:pt x="4434" y="339"/>
                  <a:pt x="4190" y="196"/>
                </a:cubicBezTo>
                <a:cubicBezTo>
                  <a:pt x="4123" y="166"/>
                  <a:pt x="4058" y="153"/>
                  <a:pt x="3995" y="153"/>
                </a:cubicBezTo>
                <a:cubicBezTo>
                  <a:pt x="3887" y="153"/>
                  <a:pt x="3784" y="193"/>
                  <a:pt x="3681" y="257"/>
                </a:cubicBezTo>
                <a:cubicBezTo>
                  <a:pt x="3385" y="501"/>
                  <a:pt x="3283" y="952"/>
                  <a:pt x="2904" y="952"/>
                </a:cubicBezTo>
                <a:cubicBezTo>
                  <a:pt x="2839" y="952"/>
                  <a:pt x="2766" y="939"/>
                  <a:pt x="2683" y="909"/>
                </a:cubicBezTo>
                <a:cubicBezTo>
                  <a:pt x="2378" y="787"/>
                  <a:pt x="2174" y="359"/>
                  <a:pt x="1787" y="318"/>
                </a:cubicBezTo>
                <a:cubicBezTo>
                  <a:pt x="1775" y="318"/>
                  <a:pt x="1763" y="317"/>
                  <a:pt x="1751" y="317"/>
                </a:cubicBezTo>
                <a:cubicBezTo>
                  <a:pt x="1149" y="317"/>
                  <a:pt x="477" y="1304"/>
                  <a:pt x="137" y="1724"/>
                </a:cubicBezTo>
                <a:cubicBezTo>
                  <a:pt x="1" y="1894"/>
                  <a:pt x="193" y="2094"/>
                  <a:pt x="379" y="2094"/>
                </a:cubicBezTo>
                <a:cubicBezTo>
                  <a:pt x="415" y="2094"/>
                  <a:pt x="451" y="2086"/>
                  <a:pt x="484" y="2070"/>
                </a:cubicBezTo>
                <a:cubicBezTo>
                  <a:pt x="932" y="1825"/>
                  <a:pt x="1298" y="1418"/>
                  <a:pt x="1726" y="1153"/>
                </a:cubicBezTo>
                <a:cubicBezTo>
                  <a:pt x="2145" y="1458"/>
                  <a:pt x="2510" y="1976"/>
                  <a:pt x="3021" y="1976"/>
                </a:cubicBezTo>
                <a:cubicBezTo>
                  <a:pt x="3057" y="1976"/>
                  <a:pt x="3094" y="1973"/>
                  <a:pt x="3131" y="1968"/>
                </a:cubicBezTo>
                <a:cubicBezTo>
                  <a:pt x="3579" y="1886"/>
                  <a:pt x="3742" y="1438"/>
                  <a:pt x="4007" y="1092"/>
                </a:cubicBezTo>
                <a:cubicBezTo>
                  <a:pt x="4363" y="1488"/>
                  <a:pt x="4623" y="2133"/>
                  <a:pt x="5159" y="2133"/>
                </a:cubicBezTo>
                <a:cubicBezTo>
                  <a:pt x="5175" y="2133"/>
                  <a:pt x="5192" y="2132"/>
                  <a:pt x="5208" y="2131"/>
                </a:cubicBezTo>
                <a:cubicBezTo>
                  <a:pt x="5840" y="2090"/>
                  <a:pt x="5779" y="1214"/>
                  <a:pt x="6104" y="909"/>
                </a:cubicBezTo>
                <a:cubicBezTo>
                  <a:pt x="6369" y="1214"/>
                  <a:pt x="6573" y="1601"/>
                  <a:pt x="6797" y="1927"/>
                </a:cubicBezTo>
                <a:cubicBezTo>
                  <a:pt x="6885" y="2040"/>
                  <a:pt x="7042" y="2130"/>
                  <a:pt x="7188" y="2130"/>
                </a:cubicBezTo>
                <a:cubicBezTo>
                  <a:pt x="7279" y="2130"/>
                  <a:pt x="7366" y="2095"/>
                  <a:pt x="7428" y="2009"/>
                </a:cubicBezTo>
                <a:cubicBezTo>
                  <a:pt x="7675" y="1691"/>
                  <a:pt x="8045" y="976"/>
                  <a:pt x="8523" y="976"/>
                </a:cubicBezTo>
                <a:cubicBezTo>
                  <a:pt x="8597" y="976"/>
                  <a:pt x="8673" y="993"/>
                  <a:pt x="8752" y="1031"/>
                </a:cubicBezTo>
                <a:cubicBezTo>
                  <a:pt x="9098" y="1214"/>
                  <a:pt x="9343" y="1744"/>
                  <a:pt x="9607" y="2049"/>
                </a:cubicBezTo>
                <a:cubicBezTo>
                  <a:pt x="9669" y="2122"/>
                  <a:pt x="9750" y="2154"/>
                  <a:pt x="9832" y="2154"/>
                </a:cubicBezTo>
                <a:cubicBezTo>
                  <a:pt x="10046" y="2154"/>
                  <a:pt x="10272" y="1939"/>
                  <a:pt x="10198" y="1703"/>
                </a:cubicBezTo>
                <a:cubicBezTo>
                  <a:pt x="9994" y="1072"/>
                  <a:pt x="9383" y="217"/>
                  <a:pt x="8691" y="33"/>
                </a:cubicBezTo>
                <a:cubicBezTo>
                  <a:pt x="8610" y="11"/>
                  <a:pt x="8533" y="0"/>
                  <a:pt x="8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11"/>
          <p:cNvSpPr/>
          <p:nvPr/>
        </p:nvSpPr>
        <p:spPr>
          <a:xfrm>
            <a:off x="3323783" y="158043"/>
            <a:ext cx="40758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11"/>
          <p:cNvSpPr/>
          <p:nvPr/>
        </p:nvSpPr>
        <p:spPr>
          <a:xfrm>
            <a:off x="3325361" y="303876"/>
            <a:ext cx="406933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11"/>
          <p:cNvSpPr/>
          <p:nvPr/>
        </p:nvSpPr>
        <p:spPr>
          <a:xfrm>
            <a:off x="3300256" y="443248"/>
            <a:ext cx="40754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11"/>
          <p:cNvSpPr/>
          <p:nvPr/>
        </p:nvSpPr>
        <p:spPr>
          <a:xfrm>
            <a:off x="1888809" y="435600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11"/>
          <p:cNvSpPr/>
          <p:nvPr/>
        </p:nvSpPr>
        <p:spPr>
          <a:xfrm>
            <a:off x="1922970" y="273616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11"/>
          <p:cNvSpPr/>
          <p:nvPr/>
        </p:nvSpPr>
        <p:spPr>
          <a:xfrm>
            <a:off x="2062551" y="128700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11"/>
          <p:cNvSpPr/>
          <p:nvPr/>
        </p:nvSpPr>
        <p:spPr>
          <a:xfrm>
            <a:off x="5876415" y="468999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11"/>
          <p:cNvSpPr/>
          <p:nvPr/>
        </p:nvSpPr>
        <p:spPr>
          <a:xfrm>
            <a:off x="6561331" y="263987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1"/>
          <p:cNvSpPr/>
          <p:nvPr/>
        </p:nvSpPr>
        <p:spPr>
          <a:xfrm>
            <a:off x="6445623" y="175073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1"/>
          <p:cNvSpPr/>
          <p:nvPr/>
        </p:nvSpPr>
        <p:spPr>
          <a:xfrm>
            <a:off x="5343981" y="203184"/>
            <a:ext cx="75666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11"/>
          <p:cNvSpPr/>
          <p:nvPr/>
        </p:nvSpPr>
        <p:spPr>
          <a:xfrm>
            <a:off x="5499053" y="200417"/>
            <a:ext cx="98059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11"/>
          <p:cNvSpPr/>
          <p:nvPr/>
        </p:nvSpPr>
        <p:spPr>
          <a:xfrm>
            <a:off x="5671136" y="185236"/>
            <a:ext cx="91088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11"/>
          <p:cNvSpPr/>
          <p:nvPr/>
        </p:nvSpPr>
        <p:spPr>
          <a:xfrm>
            <a:off x="5345480" y="376873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11"/>
          <p:cNvSpPr/>
          <p:nvPr/>
        </p:nvSpPr>
        <p:spPr>
          <a:xfrm>
            <a:off x="5567172" y="377050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11"/>
          <p:cNvSpPr/>
          <p:nvPr/>
        </p:nvSpPr>
        <p:spPr>
          <a:xfrm>
            <a:off x="8004172" y="185559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11"/>
          <p:cNvSpPr/>
          <p:nvPr/>
        </p:nvSpPr>
        <p:spPr>
          <a:xfrm>
            <a:off x="8225417" y="202189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11"/>
          <p:cNvSpPr/>
          <p:nvPr/>
        </p:nvSpPr>
        <p:spPr>
          <a:xfrm>
            <a:off x="4833106" y="226790"/>
            <a:ext cx="227383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11"/>
          <p:cNvSpPr/>
          <p:nvPr/>
        </p:nvSpPr>
        <p:spPr>
          <a:xfrm flipH="1">
            <a:off x="7686680" y="4650643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11"/>
          <p:cNvSpPr/>
          <p:nvPr/>
        </p:nvSpPr>
        <p:spPr>
          <a:xfrm flipH="1">
            <a:off x="7468163" y="4667273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11"/>
          <p:cNvSpPr/>
          <p:nvPr/>
        </p:nvSpPr>
        <p:spPr>
          <a:xfrm flipH="1">
            <a:off x="7444782" y="4810799"/>
            <a:ext cx="126962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5" name="Google Shape;795;p11"/>
          <p:cNvSpPr/>
          <p:nvPr/>
        </p:nvSpPr>
        <p:spPr>
          <a:xfrm flipH="1">
            <a:off x="7693967" y="4836541"/>
            <a:ext cx="142967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11"/>
          <p:cNvSpPr/>
          <p:nvPr/>
        </p:nvSpPr>
        <p:spPr>
          <a:xfrm flipH="1">
            <a:off x="4747394" y="4648320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7" name="Google Shape;797;p11"/>
          <p:cNvSpPr/>
          <p:nvPr/>
        </p:nvSpPr>
        <p:spPr>
          <a:xfrm flipH="1">
            <a:off x="4466066" y="4648497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11"/>
          <p:cNvSpPr/>
          <p:nvPr/>
        </p:nvSpPr>
        <p:spPr>
          <a:xfrm flipH="1">
            <a:off x="2845848" y="4816420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11"/>
          <p:cNvSpPr/>
          <p:nvPr/>
        </p:nvSpPr>
        <p:spPr>
          <a:xfrm flipH="1">
            <a:off x="2882307" y="4624091"/>
            <a:ext cx="407318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p11"/>
          <p:cNvSpPr/>
          <p:nvPr/>
        </p:nvSpPr>
        <p:spPr>
          <a:xfrm flipH="1">
            <a:off x="2377067" y="4900696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1" name="Google Shape;801;p11"/>
          <p:cNvSpPr/>
          <p:nvPr/>
        </p:nvSpPr>
        <p:spPr>
          <a:xfrm flipH="1">
            <a:off x="2129448" y="4692777"/>
            <a:ext cx="159824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2" name="Google Shape;802;p11"/>
          <p:cNvSpPr/>
          <p:nvPr/>
        </p:nvSpPr>
        <p:spPr>
          <a:xfrm flipH="1">
            <a:off x="2089291" y="4863923"/>
            <a:ext cx="207836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3" name="Google Shape;803;p11"/>
          <p:cNvSpPr/>
          <p:nvPr/>
        </p:nvSpPr>
        <p:spPr>
          <a:xfrm flipH="1">
            <a:off x="1901073" y="4655076"/>
            <a:ext cx="136491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" name="Google Shape;804;p11"/>
          <p:cNvSpPr/>
          <p:nvPr/>
        </p:nvSpPr>
        <p:spPr>
          <a:xfrm flipH="1">
            <a:off x="4495106" y="4879112"/>
            <a:ext cx="387463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11"/>
          <p:cNvSpPr/>
          <p:nvPr/>
        </p:nvSpPr>
        <p:spPr>
          <a:xfrm flipH="1">
            <a:off x="863223" y="4827991"/>
            <a:ext cx="129407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11"/>
          <p:cNvSpPr/>
          <p:nvPr/>
        </p:nvSpPr>
        <p:spPr>
          <a:xfrm flipH="1">
            <a:off x="1084359" y="4910467"/>
            <a:ext cx="145193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11"/>
          <p:cNvSpPr/>
          <p:nvPr/>
        </p:nvSpPr>
        <p:spPr>
          <a:xfrm flipH="1">
            <a:off x="1353010" y="4658762"/>
            <a:ext cx="137377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11"/>
          <p:cNvSpPr/>
          <p:nvPr/>
        </p:nvSpPr>
        <p:spPr>
          <a:xfrm flipH="1">
            <a:off x="1581465" y="4649241"/>
            <a:ext cx="196093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11"/>
          <p:cNvSpPr/>
          <p:nvPr/>
        </p:nvSpPr>
        <p:spPr>
          <a:xfrm flipH="1">
            <a:off x="1562825" y="4830673"/>
            <a:ext cx="15216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11"/>
          <p:cNvSpPr/>
          <p:nvPr/>
        </p:nvSpPr>
        <p:spPr>
          <a:xfrm flipH="1">
            <a:off x="3928816" y="4865237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11"/>
          <p:cNvSpPr/>
          <p:nvPr/>
        </p:nvSpPr>
        <p:spPr>
          <a:xfrm flipH="1">
            <a:off x="3943196" y="4720321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11"/>
          <p:cNvSpPr/>
          <p:nvPr/>
        </p:nvSpPr>
        <p:spPr>
          <a:xfrm flipH="1">
            <a:off x="6321535" y="4685160"/>
            <a:ext cx="65625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11"/>
          <p:cNvSpPr/>
          <p:nvPr/>
        </p:nvSpPr>
        <p:spPr>
          <a:xfrm flipH="1">
            <a:off x="6152558" y="4680598"/>
            <a:ext cx="62556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11"/>
          <p:cNvSpPr/>
          <p:nvPr/>
        </p:nvSpPr>
        <p:spPr>
          <a:xfrm flipH="1">
            <a:off x="6004420" y="4679476"/>
            <a:ext cx="54827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11"/>
          <p:cNvSpPr/>
          <p:nvPr/>
        </p:nvSpPr>
        <p:spPr>
          <a:xfrm flipH="1">
            <a:off x="6472131" y="4682135"/>
            <a:ext cx="382765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11"/>
          <p:cNvSpPr/>
          <p:nvPr/>
        </p:nvSpPr>
        <p:spPr>
          <a:xfrm flipH="1">
            <a:off x="6094956" y="4890395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1"/>
          <p:cNvSpPr/>
          <p:nvPr/>
        </p:nvSpPr>
        <p:spPr>
          <a:xfrm flipH="1">
            <a:off x="5983816" y="4801482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1"/>
          <p:cNvSpPr/>
          <p:nvPr/>
        </p:nvSpPr>
        <p:spPr>
          <a:xfrm flipH="1">
            <a:off x="5317275" y="4861999"/>
            <a:ext cx="39785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1"/>
          <p:cNvSpPr/>
          <p:nvPr/>
        </p:nvSpPr>
        <p:spPr>
          <a:xfrm flipH="1">
            <a:off x="5140986" y="4874226"/>
            <a:ext cx="39406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1"/>
          <p:cNvSpPr/>
          <p:nvPr/>
        </p:nvSpPr>
        <p:spPr>
          <a:xfrm flipH="1">
            <a:off x="4988224" y="4868954"/>
            <a:ext cx="470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11"/>
          <p:cNvSpPr/>
          <p:nvPr/>
        </p:nvSpPr>
        <p:spPr>
          <a:xfrm flipH="1">
            <a:off x="5054386" y="4639117"/>
            <a:ext cx="259281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1"/>
          <p:cNvSpPr/>
          <p:nvPr/>
        </p:nvSpPr>
        <p:spPr>
          <a:xfrm flipH="1">
            <a:off x="8013353" y="4705140"/>
            <a:ext cx="210706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" name="Google Shape;823;p11"/>
          <p:cNvSpPr/>
          <p:nvPr/>
        </p:nvSpPr>
        <p:spPr>
          <a:xfrm flipH="1">
            <a:off x="8263341" y="4678892"/>
            <a:ext cx="101128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p11"/>
          <p:cNvSpPr/>
          <p:nvPr/>
        </p:nvSpPr>
        <p:spPr>
          <a:xfrm flipH="1">
            <a:off x="5479991" y="4624239"/>
            <a:ext cx="40758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11"/>
          <p:cNvSpPr/>
          <p:nvPr/>
        </p:nvSpPr>
        <p:spPr>
          <a:xfrm flipH="1">
            <a:off x="5479066" y="4770072"/>
            <a:ext cx="406933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11"/>
          <p:cNvSpPr/>
          <p:nvPr/>
        </p:nvSpPr>
        <p:spPr>
          <a:xfrm flipH="1">
            <a:off x="5503556" y="4909444"/>
            <a:ext cx="40754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11"/>
          <p:cNvSpPr/>
          <p:nvPr/>
        </p:nvSpPr>
        <p:spPr>
          <a:xfrm flipH="1">
            <a:off x="6915041" y="4901796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11"/>
          <p:cNvSpPr/>
          <p:nvPr/>
        </p:nvSpPr>
        <p:spPr>
          <a:xfrm flipH="1">
            <a:off x="6922963" y="4739812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11"/>
          <p:cNvSpPr/>
          <p:nvPr/>
        </p:nvSpPr>
        <p:spPr>
          <a:xfrm flipH="1">
            <a:off x="7017054" y="4594896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11"/>
          <p:cNvSpPr/>
          <p:nvPr/>
        </p:nvSpPr>
        <p:spPr>
          <a:xfrm flipH="1">
            <a:off x="2845848" y="4935195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11"/>
          <p:cNvSpPr/>
          <p:nvPr/>
        </p:nvSpPr>
        <p:spPr>
          <a:xfrm flipH="1">
            <a:off x="2486383" y="4730183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11"/>
          <p:cNvSpPr/>
          <p:nvPr/>
        </p:nvSpPr>
        <p:spPr>
          <a:xfrm flipH="1">
            <a:off x="2375243" y="4641269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1"/>
          <p:cNvSpPr/>
          <p:nvPr/>
        </p:nvSpPr>
        <p:spPr>
          <a:xfrm flipH="1">
            <a:off x="3791713" y="4669380"/>
            <a:ext cx="75666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11"/>
          <p:cNvSpPr/>
          <p:nvPr/>
        </p:nvSpPr>
        <p:spPr>
          <a:xfrm flipH="1">
            <a:off x="3614248" y="4666613"/>
            <a:ext cx="98059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11"/>
          <p:cNvSpPr/>
          <p:nvPr/>
        </p:nvSpPr>
        <p:spPr>
          <a:xfrm flipH="1">
            <a:off x="3449137" y="4651433"/>
            <a:ext cx="91088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11"/>
          <p:cNvSpPr/>
          <p:nvPr/>
        </p:nvSpPr>
        <p:spPr>
          <a:xfrm flipH="1">
            <a:off x="3731989" y="4843070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1"/>
          <p:cNvSpPr/>
          <p:nvPr/>
        </p:nvSpPr>
        <p:spPr>
          <a:xfrm flipH="1">
            <a:off x="3450661" y="4843247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1"/>
          <p:cNvSpPr/>
          <p:nvPr/>
        </p:nvSpPr>
        <p:spPr>
          <a:xfrm flipH="1">
            <a:off x="1079690" y="4651755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11"/>
          <p:cNvSpPr/>
          <p:nvPr/>
        </p:nvSpPr>
        <p:spPr>
          <a:xfrm flipH="1">
            <a:off x="861172" y="4668385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11"/>
          <p:cNvSpPr/>
          <p:nvPr/>
        </p:nvSpPr>
        <p:spPr>
          <a:xfrm flipH="1">
            <a:off x="4150872" y="4692986"/>
            <a:ext cx="227383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4"/>
          <p:cNvSpPr txBox="1">
            <a:spLocks noGrp="1"/>
          </p:cNvSpPr>
          <p:nvPr>
            <p:ph type="title"/>
          </p:nvPr>
        </p:nvSpPr>
        <p:spPr>
          <a:xfrm>
            <a:off x="2570850" y="3702338"/>
            <a:ext cx="4002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6" name="Google Shape;936;p14"/>
          <p:cNvSpPr txBox="1">
            <a:spLocks noGrp="1"/>
          </p:cNvSpPr>
          <p:nvPr>
            <p:ph type="subTitle" idx="1"/>
          </p:nvPr>
        </p:nvSpPr>
        <p:spPr>
          <a:xfrm>
            <a:off x="1663950" y="1973138"/>
            <a:ext cx="5816100" cy="15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37" name="Google Shape;937;p14"/>
          <p:cNvSpPr/>
          <p:nvPr/>
        </p:nvSpPr>
        <p:spPr>
          <a:xfrm>
            <a:off x="1397181" y="184446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14"/>
          <p:cNvSpPr/>
          <p:nvPr/>
        </p:nvSpPr>
        <p:spPr>
          <a:xfrm>
            <a:off x="1618426" y="201077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9" name="Google Shape;939;p14"/>
          <p:cNvSpPr/>
          <p:nvPr/>
        </p:nvSpPr>
        <p:spPr>
          <a:xfrm>
            <a:off x="1639616" y="344603"/>
            <a:ext cx="126962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0" name="Google Shape;940;p14"/>
          <p:cNvSpPr/>
          <p:nvPr/>
        </p:nvSpPr>
        <p:spPr>
          <a:xfrm>
            <a:off x="1374427" y="370344"/>
            <a:ext cx="142967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14"/>
          <p:cNvSpPr/>
          <p:nvPr/>
        </p:nvSpPr>
        <p:spPr>
          <a:xfrm>
            <a:off x="4330075" y="182124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14"/>
          <p:cNvSpPr/>
          <p:nvPr/>
        </p:nvSpPr>
        <p:spPr>
          <a:xfrm>
            <a:off x="4551767" y="182301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p14"/>
          <p:cNvSpPr/>
          <p:nvPr/>
        </p:nvSpPr>
        <p:spPr>
          <a:xfrm>
            <a:off x="8444416" y="4796584"/>
            <a:ext cx="425212" cy="113428"/>
          </a:xfrm>
          <a:custGeom>
            <a:avLst/>
            <a:gdLst/>
            <a:ahLst/>
            <a:cxnLst/>
            <a:rect l="l" t="t" r="r" b="b"/>
            <a:pathLst>
              <a:path w="9899" h="3343" extrusionOk="0">
                <a:moveTo>
                  <a:pt x="9389" y="874"/>
                </a:moveTo>
                <a:cubicBezTo>
                  <a:pt x="9389" y="1058"/>
                  <a:pt x="9369" y="1241"/>
                  <a:pt x="9369" y="1424"/>
                </a:cubicBezTo>
                <a:cubicBezTo>
                  <a:pt x="9348" y="1750"/>
                  <a:pt x="9287" y="2096"/>
                  <a:pt x="9328" y="2422"/>
                </a:cubicBezTo>
                <a:cubicBezTo>
                  <a:pt x="9010" y="2698"/>
                  <a:pt x="8538" y="2764"/>
                  <a:pt x="8055" y="2764"/>
                </a:cubicBezTo>
                <a:cubicBezTo>
                  <a:pt x="7610" y="2764"/>
                  <a:pt x="7154" y="2707"/>
                  <a:pt x="6803" y="2707"/>
                </a:cubicBezTo>
                <a:cubicBezTo>
                  <a:pt x="5947" y="2687"/>
                  <a:pt x="5112" y="2667"/>
                  <a:pt x="4257" y="2646"/>
                </a:cubicBezTo>
                <a:cubicBezTo>
                  <a:pt x="3422" y="2626"/>
                  <a:pt x="2587" y="2626"/>
                  <a:pt x="1772" y="2585"/>
                </a:cubicBezTo>
                <a:cubicBezTo>
                  <a:pt x="1548" y="2585"/>
                  <a:pt x="1324" y="2565"/>
                  <a:pt x="1121" y="2544"/>
                </a:cubicBezTo>
                <a:cubicBezTo>
                  <a:pt x="754" y="2544"/>
                  <a:pt x="611" y="2341"/>
                  <a:pt x="734" y="1913"/>
                </a:cubicBezTo>
                <a:cubicBezTo>
                  <a:pt x="713" y="1669"/>
                  <a:pt x="713" y="1424"/>
                  <a:pt x="693" y="1160"/>
                </a:cubicBezTo>
                <a:lnTo>
                  <a:pt x="693" y="1160"/>
                </a:lnTo>
                <a:cubicBezTo>
                  <a:pt x="1223" y="1787"/>
                  <a:pt x="2064" y="2133"/>
                  <a:pt x="2879" y="2133"/>
                </a:cubicBezTo>
                <a:cubicBezTo>
                  <a:pt x="3598" y="2133"/>
                  <a:pt x="4297" y="1864"/>
                  <a:pt x="4746" y="1282"/>
                </a:cubicBezTo>
                <a:cubicBezTo>
                  <a:pt x="5112" y="1893"/>
                  <a:pt x="5886" y="2137"/>
                  <a:pt x="6640" y="2219"/>
                </a:cubicBezTo>
                <a:cubicBezTo>
                  <a:pt x="6698" y="2223"/>
                  <a:pt x="6757" y="2225"/>
                  <a:pt x="6815" y="2225"/>
                </a:cubicBezTo>
                <a:cubicBezTo>
                  <a:pt x="7804" y="2225"/>
                  <a:pt x="8696" y="1586"/>
                  <a:pt x="9389" y="874"/>
                </a:cubicBezTo>
                <a:close/>
                <a:moveTo>
                  <a:pt x="9475" y="1"/>
                </a:moveTo>
                <a:cubicBezTo>
                  <a:pt x="9410" y="1"/>
                  <a:pt x="9344" y="30"/>
                  <a:pt x="9287" y="101"/>
                </a:cubicBezTo>
                <a:cubicBezTo>
                  <a:pt x="8778" y="671"/>
                  <a:pt x="8126" y="1343"/>
                  <a:pt x="7373" y="1567"/>
                </a:cubicBezTo>
                <a:cubicBezTo>
                  <a:pt x="7160" y="1634"/>
                  <a:pt x="6916" y="1669"/>
                  <a:pt x="6666" y="1669"/>
                </a:cubicBezTo>
                <a:cubicBezTo>
                  <a:pt x="6006" y="1669"/>
                  <a:pt x="5300" y="1426"/>
                  <a:pt x="4990" y="895"/>
                </a:cubicBezTo>
                <a:cubicBezTo>
                  <a:pt x="5010" y="834"/>
                  <a:pt x="5031" y="773"/>
                  <a:pt x="5051" y="732"/>
                </a:cubicBezTo>
                <a:cubicBezTo>
                  <a:pt x="5110" y="570"/>
                  <a:pt x="4967" y="451"/>
                  <a:pt x="4829" y="451"/>
                </a:cubicBezTo>
                <a:cubicBezTo>
                  <a:pt x="4776" y="451"/>
                  <a:pt x="4724" y="468"/>
                  <a:pt x="4685" y="508"/>
                </a:cubicBezTo>
                <a:cubicBezTo>
                  <a:pt x="4664" y="508"/>
                  <a:pt x="4664" y="528"/>
                  <a:pt x="4644" y="528"/>
                </a:cubicBezTo>
                <a:cubicBezTo>
                  <a:pt x="4603" y="549"/>
                  <a:pt x="4583" y="569"/>
                  <a:pt x="4562" y="610"/>
                </a:cubicBezTo>
                <a:cubicBezTo>
                  <a:pt x="4012" y="1139"/>
                  <a:pt x="3503" y="1608"/>
                  <a:pt x="2689" y="1608"/>
                </a:cubicBezTo>
                <a:cubicBezTo>
                  <a:pt x="2671" y="1608"/>
                  <a:pt x="2654" y="1608"/>
                  <a:pt x="2636" y="1608"/>
                </a:cubicBezTo>
                <a:cubicBezTo>
                  <a:pt x="1824" y="1608"/>
                  <a:pt x="1130" y="1147"/>
                  <a:pt x="632" y="549"/>
                </a:cubicBezTo>
                <a:cubicBezTo>
                  <a:pt x="604" y="510"/>
                  <a:pt x="570" y="493"/>
                  <a:pt x="536" y="493"/>
                </a:cubicBezTo>
                <a:cubicBezTo>
                  <a:pt x="447" y="493"/>
                  <a:pt x="358" y="608"/>
                  <a:pt x="387" y="711"/>
                </a:cubicBezTo>
                <a:cubicBezTo>
                  <a:pt x="265" y="1302"/>
                  <a:pt x="0" y="2646"/>
                  <a:pt x="673" y="2972"/>
                </a:cubicBezTo>
                <a:cubicBezTo>
                  <a:pt x="1059" y="3155"/>
                  <a:pt x="1670" y="3135"/>
                  <a:pt x="2098" y="3176"/>
                </a:cubicBezTo>
                <a:cubicBezTo>
                  <a:pt x="2811" y="3216"/>
                  <a:pt x="3524" y="3237"/>
                  <a:pt x="4257" y="3257"/>
                </a:cubicBezTo>
                <a:cubicBezTo>
                  <a:pt x="5470" y="3292"/>
                  <a:pt x="6698" y="3343"/>
                  <a:pt x="7916" y="3343"/>
                </a:cubicBezTo>
                <a:cubicBezTo>
                  <a:pt x="8108" y="3343"/>
                  <a:pt x="8301" y="3341"/>
                  <a:pt x="8493" y="3339"/>
                </a:cubicBezTo>
                <a:cubicBezTo>
                  <a:pt x="9104" y="3318"/>
                  <a:pt x="9898" y="3155"/>
                  <a:pt x="9776" y="2422"/>
                </a:cubicBezTo>
                <a:cubicBezTo>
                  <a:pt x="9878" y="2137"/>
                  <a:pt x="9837" y="1791"/>
                  <a:pt x="9857" y="1506"/>
                </a:cubicBezTo>
                <a:cubicBezTo>
                  <a:pt x="9857" y="1098"/>
                  <a:pt x="9857" y="711"/>
                  <a:pt x="9796" y="304"/>
                </a:cubicBezTo>
                <a:cubicBezTo>
                  <a:pt x="9796" y="284"/>
                  <a:pt x="9776" y="243"/>
                  <a:pt x="9756" y="223"/>
                </a:cubicBezTo>
                <a:cubicBezTo>
                  <a:pt x="9716" y="103"/>
                  <a:pt x="9598" y="1"/>
                  <a:pt x="947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p14"/>
          <p:cNvSpPr/>
          <p:nvPr/>
        </p:nvSpPr>
        <p:spPr>
          <a:xfrm>
            <a:off x="8547359" y="4683629"/>
            <a:ext cx="94684" cy="59132"/>
          </a:xfrm>
          <a:custGeom>
            <a:avLst/>
            <a:gdLst/>
            <a:ahLst/>
            <a:cxnLst/>
            <a:rect l="l" t="t" r="r" b="b"/>
            <a:pathLst>
              <a:path w="1874" h="1183" extrusionOk="0">
                <a:moveTo>
                  <a:pt x="1064" y="429"/>
                </a:moveTo>
                <a:cubicBezTo>
                  <a:pt x="1076" y="429"/>
                  <a:pt x="1088" y="430"/>
                  <a:pt x="1100" y="431"/>
                </a:cubicBezTo>
                <a:cubicBezTo>
                  <a:pt x="1263" y="452"/>
                  <a:pt x="1344" y="574"/>
                  <a:pt x="1385" y="716"/>
                </a:cubicBezTo>
                <a:cubicBezTo>
                  <a:pt x="1182" y="737"/>
                  <a:pt x="998" y="737"/>
                  <a:pt x="795" y="757"/>
                </a:cubicBezTo>
                <a:cubicBezTo>
                  <a:pt x="713" y="757"/>
                  <a:pt x="632" y="757"/>
                  <a:pt x="550" y="777"/>
                </a:cubicBezTo>
                <a:cubicBezTo>
                  <a:pt x="571" y="737"/>
                  <a:pt x="591" y="716"/>
                  <a:pt x="611" y="676"/>
                </a:cubicBezTo>
                <a:cubicBezTo>
                  <a:pt x="726" y="561"/>
                  <a:pt x="893" y="429"/>
                  <a:pt x="1064" y="429"/>
                </a:cubicBezTo>
                <a:close/>
                <a:moveTo>
                  <a:pt x="1085" y="1"/>
                </a:moveTo>
                <a:cubicBezTo>
                  <a:pt x="1063" y="1"/>
                  <a:pt x="1041" y="2"/>
                  <a:pt x="1019" y="3"/>
                </a:cubicBezTo>
                <a:cubicBezTo>
                  <a:pt x="591" y="24"/>
                  <a:pt x="143" y="390"/>
                  <a:pt x="41" y="818"/>
                </a:cubicBezTo>
                <a:cubicBezTo>
                  <a:pt x="21" y="859"/>
                  <a:pt x="21" y="900"/>
                  <a:pt x="41" y="920"/>
                </a:cubicBezTo>
                <a:cubicBezTo>
                  <a:pt x="0" y="1001"/>
                  <a:pt x="61" y="1103"/>
                  <a:pt x="143" y="1124"/>
                </a:cubicBezTo>
                <a:cubicBezTo>
                  <a:pt x="267" y="1169"/>
                  <a:pt x="397" y="1183"/>
                  <a:pt x="530" y="1183"/>
                </a:cubicBezTo>
                <a:cubicBezTo>
                  <a:pt x="637" y="1183"/>
                  <a:pt x="746" y="1173"/>
                  <a:pt x="856" y="1164"/>
                </a:cubicBezTo>
                <a:cubicBezTo>
                  <a:pt x="1120" y="1144"/>
                  <a:pt x="1385" y="1144"/>
                  <a:pt x="1650" y="1124"/>
                </a:cubicBezTo>
                <a:cubicBezTo>
                  <a:pt x="1792" y="1124"/>
                  <a:pt x="1874" y="1001"/>
                  <a:pt x="1854" y="859"/>
                </a:cubicBezTo>
                <a:cubicBezTo>
                  <a:pt x="1776" y="430"/>
                  <a:pt x="1567" y="1"/>
                  <a:pt x="108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5" name="Google Shape;945;p14"/>
          <p:cNvSpPr/>
          <p:nvPr/>
        </p:nvSpPr>
        <p:spPr>
          <a:xfrm>
            <a:off x="8737691" y="4705123"/>
            <a:ext cx="92158" cy="53184"/>
          </a:xfrm>
          <a:custGeom>
            <a:avLst/>
            <a:gdLst/>
            <a:ahLst/>
            <a:cxnLst/>
            <a:rect l="l" t="t" r="r" b="b"/>
            <a:pathLst>
              <a:path w="1824" h="1064" extrusionOk="0">
                <a:moveTo>
                  <a:pt x="867" y="411"/>
                </a:moveTo>
                <a:cubicBezTo>
                  <a:pt x="1029" y="411"/>
                  <a:pt x="1133" y="502"/>
                  <a:pt x="1264" y="632"/>
                </a:cubicBezTo>
                <a:cubicBezTo>
                  <a:pt x="1223" y="612"/>
                  <a:pt x="1182" y="612"/>
                  <a:pt x="1141" y="612"/>
                </a:cubicBezTo>
                <a:cubicBezTo>
                  <a:pt x="1040" y="592"/>
                  <a:pt x="958" y="592"/>
                  <a:pt x="856" y="571"/>
                </a:cubicBezTo>
                <a:cubicBezTo>
                  <a:pt x="734" y="571"/>
                  <a:pt x="612" y="571"/>
                  <a:pt x="490" y="592"/>
                </a:cubicBezTo>
                <a:lnTo>
                  <a:pt x="469" y="592"/>
                </a:lnTo>
                <a:cubicBezTo>
                  <a:pt x="530" y="490"/>
                  <a:pt x="612" y="449"/>
                  <a:pt x="734" y="429"/>
                </a:cubicBezTo>
                <a:cubicBezTo>
                  <a:pt x="783" y="417"/>
                  <a:pt x="827" y="411"/>
                  <a:pt x="867" y="411"/>
                </a:cubicBezTo>
                <a:close/>
                <a:moveTo>
                  <a:pt x="780" y="0"/>
                </a:moveTo>
                <a:cubicBezTo>
                  <a:pt x="390" y="0"/>
                  <a:pt x="23" y="202"/>
                  <a:pt x="1" y="653"/>
                </a:cubicBezTo>
                <a:cubicBezTo>
                  <a:pt x="1" y="714"/>
                  <a:pt x="42" y="795"/>
                  <a:pt x="103" y="836"/>
                </a:cubicBezTo>
                <a:cubicBezTo>
                  <a:pt x="103" y="857"/>
                  <a:pt x="123" y="877"/>
                  <a:pt x="143" y="897"/>
                </a:cubicBezTo>
                <a:cubicBezTo>
                  <a:pt x="205" y="971"/>
                  <a:pt x="295" y="985"/>
                  <a:pt x="393" y="985"/>
                </a:cubicBezTo>
                <a:cubicBezTo>
                  <a:pt x="458" y="985"/>
                  <a:pt x="526" y="979"/>
                  <a:pt x="592" y="979"/>
                </a:cubicBezTo>
                <a:cubicBezTo>
                  <a:pt x="836" y="999"/>
                  <a:pt x="1080" y="1060"/>
                  <a:pt x="1325" y="1060"/>
                </a:cubicBezTo>
                <a:cubicBezTo>
                  <a:pt x="1344" y="1062"/>
                  <a:pt x="1362" y="1063"/>
                  <a:pt x="1380" y="1063"/>
                </a:cubicBezTo>
                <a:cubicBezTo>
                  <a:pt x="1723" y="1063"/>
                  <a:pt x="1824" y="699"/>
                  <a:pt x="1630" y="408"/>
                </a:cubicBezTo>
                <a:cubicBezTo>
                  <a:pt x="1462" y="146"/>
                  <a:pt x="1112" y="0"/>
                  <a:pt x="78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14"/>
          <p:cNvSpPr/>
          <p:nvPr/>
        </p:nvSpPr>
        <p:spPr>
          <a:xfrm>
            <a:off x="5876415" y="350224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14"/>
          <p:cNvSpPr/>
          <p:nvPr/>
        </p:nvSpPr>
        <p:spPr>
          <a:xfrm>
            <a:off x="5921736" y="157895"/>
            <a:ext cx="407318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8" name="Google Shape;948;p14"/>
          <p:cNvSpPr/>
          <p:nvPr/>
        </p:nvSpPr>
        <p:spPr>
          <a:xfrm>
            <a:off x="6426783" y="434500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14"/>
          <p:cNvSpPr/>
          <p:nvPr/>
        </p:nvSpPr>
        <p:spPr>
          <a:xfrm>
            <a:off x="6922088" y="226581"/>
            <a:ext cx="159824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14"/>
          <p:cNvSpPr/>
          <p:nvPr/>
        </p:nvSpPr>
        <p:spPr>
          <a:xfrm>
            <a:off x="6914233" y="397727"/>
            <a:ext cx="207836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1" name="Google Shape;951;p14"/>
          <p:cNvSpPr/>
          <p:nvPr/>
        </p:nvSpPr>
        <p:spPr>
          <a:xfrm>
            <a:off x="7173796" y="188880"/>
            <a:ext cx="136491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2" name="Google Shape;952;p14"/>
          <p:cNvSpPr/>
          <p:nvPr/>
        </p:nvSpPr>
        <p:spPr>
          <a:xfrm>
            <a:off x="274373" y="4699120"/>
            <a:ext cx="393727" cy="113979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64" y="0"/>
                </a:moveTo>
                <a:cubicBezTo>
                  <a:pt x="8932" y="0"/>
                  <a:pt x="8800" y="16"/>
                  <a:pt x="8676" y="46"/>
                </a:cubicBezTo>
                <a:cubicBezTo>
                  <a:pt x="8187" y="168"/>
                  <a:pt x="8045" y="433"/>
                  <a:pt x="7658" y="698"/>
                </a:cubicBezTo>
                <a:cubicBezTo>
                  <a:pt x="7537" y="785"/>
                  <a:pt x="7421" y="814"/>
                  <a:pt x="7303" y="814"/>
                </a:cubicBezTo>
                <a:cubicBezTo>
                  <a:pt x="7063" y="814"/>
                  <a:pt x="6818" y="691"/>
                  <a:pt x="6517" y="677"/>
                </a:cubicBezTo>
                <a:cubicBezTo>
                  <a:pt x="6456" y="675"/>
                  <a:pt x="6395" y="674"/>
                  <a:pt x="6333" y="674"/>
                </a:cubicBezTo>
                <a:cubicBezTo>
                  <a:pt x="5702" y="674"/>
                  <a:pt x="5071" y="764"/>
                  <a:pt x="4440" y="820"/>
                </a:cubicBezTo>
                <a:cubicBezTo>
                  <a:pt x="4114" y="860"/>
                  <a:pt x="3768" y="901"/>
                  <a:pt x="3422" y="901"/>
                </a:cubicBezTo>
                <a:cubicBezTo>
                  <a:pt x="2668" y="901"/>
                  <a:pt x="2342" y="840"/>
                  <a:pt x="2078" y="127"/>
                </a:cubicBezTo>
                <a:cubicBezTo>
                  <a:pt x="2058" y="69"/>
                  <a:pt x="2005" y="38"/>
                  <a:pt x="1956" y="38"/>
                </a:cubicBezTo>
                <a:cubicBezTo>
                  <a:pt x="1903" y="38"/>
                  <a:pt x="1854" y="74"/>
                  <a:pt x="1854" y="148"/>
                </a:cubicBezTo>
                <a:cubicBezTo>
                  <a:pt x="1854" y="290"/>
                  <a:pt x="1874" y="453"/>
                  <a:pt x="1915" y="596"/>
                </a:cubicBezTo>
                <a:cubicBezTo>
                  <a:pt x="1874" y="596"/>
                  <a:pt x="1874" y="636"/>
                  <a:pt x="1874" y="677"/>
                </a:cubicBezTo>
                <a:cubicBezTo>
                  <a:pt x="1854" y="759"/>
                  <a:pt x="1854" y="840"/>
                  <a:pt x="1854" y="942"/>
                </a:cubicBezTo>
                <a:cubicBezTo>
                  <a:pt x="1487" y="983"/>
                  <a:pt x="1120" y="1125"/>
                  <a:pt x="795" y="1370"/>
                </a:cubicBezTo>
                <a:cubicBezTo>
                  <a:pt x="387" y="1695"/>
                  <a:pt x="0" y="2306"/>
                  <a:pt x="489" y="2734"/>
                </a:cubicBezTo>
                <a:cubicBezTo>
                  <a:pt x="693" y="2917"/>
                  <a:pt x="978" y="2981"/>
                  <a:pt x="1290" y="2981"/>
                </a:cubicBezTo>
                <a:cubicBezTo>
                  <a:pt x="1880" y="2981"/>
                  <a:pt x="2568" y="2753"/>
                  <a:pt x="2994" y="2673"/>
                </a:cubicBezTo>
                <a:cubicBezTo>
                  <a:pt x="4009" y="2476"/>
                  <a:pt x="5035" y="2189"/>
                  <a:pt x="6056" y="2189"/>
                </a:cubicBezTo>
                <a:cubicBezTo>
                  <a:pt x="6408" y="2189"/>
                  <a:pt x="6758" y="2223"/>
                  <a:pt x="7108" y="2306"/>
                </a:cubicBezTo>
                <a:cubicBezTo>
                  <a:pt x="7141" y="2312"/>
                  <a:pt x="7170" y="2314"/>
                  <a:pt x="7198" y="2314"/>
                </a:cubicBezTo>
                <a:cubicBezTo>
                  <a:pt x="7274" y="2314"/>
                  <a:pt x="7333" y="2295"/>
                  <a:pt x="7393" y="2266"/>
                </a:cubicBezTo>
                <a:cubicBezTo>
                  <a:pt x="7434" y="2266"/>
                  <a:pt x="7474" y="2266"/>
                  <a:pt x="7495" y="2286"/>
                </a:cubicBezTo>
                <a:cubicBezTo>
                  <a:pt x="7536" y="2286"/>
                  <a:pt x="7576" y="2286"/>
                  <a:pt x="7597" y="2306"/>
                </a:cubicBezTo>
                <a:cubicBezTo>
                  <a:pt x="7576" y="2367"/>
                  <a:pt x="7556" y="2408"/>
                  <a:pt x="7536" y="2469"/>
                </a:cubicBezTo>
                <a:cubicBezTo>
                  <a:pt x="7470" y="2683"/>
                  <a:pt x="7669" y="2870"/>
                  <a:pt x="7867" y="2870"/>
                </a:cubicBezTo>
                <a:cubicBezTo>
                  <a:pt x="7914" y="2870"/>
                  <a:pt x="7961" y="2859"/>
                  <a:pt x="8004" y="2836"/>
                </a:cubicBezTo>
                <a:cubicBezTo>
                  <a:pt x="8656" y="2469"/>
                  <a:pt x="10061" y="1858"/>
                  <a:pt x="10142" y="983"/>
                </a:cubicBezTo>
                <a:cubicBezTo>
                  <a:pt x="10225" y="302"/>
                  <a:pt x="9645" y="0"/>
                  <a:pt x="906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14"/>
          <p:cNvSpPr/>
          <p:nvPr/>
        </p:nvSpPr>
        <p:spPr>
          <a:xfrm>
            <a:off x="4328791" y="412916"/>
            <a:ext cx="387463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p14"/>
          <p:cNvSpPr/>
          <p:nvPr/>
        </p:nvSpPr>
        <p:spPr>
          <a:xfrm>
            <a:off x="311222" y="4824688"/>
            <a:ext cx="394189" cy="124608"/>
          </a:xfrm>
          <a:custGeom>
            <a:avLst/>
            <a:gdLst/>
            <a:ahLst/>
            <a:cxnLst/>
            <a:rect l="l" t="t" r="r" b="b"/>
            <a:pathLst>
              <a:path w="10238" h="3259" extrusionOk="0">
                <a:moveTo>
                  <a:pt x="7665" y="0"/>
                </a:moveTo>
                <a:cubicBezTo>
                  <a:pt x="7575" y="0"/>
                  <a:pt x="7487" y="51"/>
                  <a:pt x="7475" y="163"/>
                </a:cubicBezTo>
                <a:cubicBezTo>
                  <a:pt x="7393" y="591"/>
                  <a:pt x="8025" y="977"/>
                  <a:pt x="8371" y="1242"/>
                </a:cubicBezTo>
                <a:cubicBezTo>
                  <a:pt x="8249" y="1303"/>
                  <a:pt x="8147" y="1364"/>
                  <a:pt x="8065" y="1426"/>
                </a:cubicBezTo>
                <a:cubicBezTo>
                  <a:pt x="7597" y="1731"/>
                  <a:pt x="7190" y="2118"/>
                  <a:pt x="6701" y="2362"/>
                </a:cubicBezTo>
                <a:cubicBezTo>
                  <a:pt x="6202" y="2087"/>
                  <a:pt x="5484" y="1986"/>
                  <a:pt x="4905" y="1986"/>
                </a:cubicBezTo>
                <a:cubicBezTo>
                  <a:pt x="4799" y="1986"/>
                  <a:pt x="4698" y="1989"/>
                  <a:pt x="4603" y="1996"/>
                </a:cubicBezTo>
                <a:cubicBezTo>
                  <a:pt x="4216" y="1996"/>
                  <a:pt x="3727" y="2036"/>
                  <a:pt x="3340" y="2159"/>
                </a:cubicBezTo>
                <a:cubicBezTo>
                  <a:pt x="3116" y="2220"/>
                  <a:pt x="2953" y="2383"/>
                  <a:pt x="2770" y="2505"/>
                </a:cubicBezTo>
                <a:cubicBezTo>
                  <a:pt x="2477" y="2505"/>
                  <a:pt x="2184" y="2557"/>
                  <a:pt x="1890" y="2557"/>
                </a:cubicBezTo>
                <a:cubicBezTo>
                  <a:pt x="1817" y="2557"/>
                  <a:pt x="1744" y="2554"/>
                  <a:pt x="1670" y="2546"/>
                </a:cubicBezTo>
                <a:cubicBezTo>
                  <a:pt x="1426" y="2505"/>
                  <a:pt x="1161" y="2464"/>
                  <a:pt x="937" y="2322"/>
                </a:cubicBezTo>
                <a:cubicBezTo>
                  <a:pt x="713" y="2159"/>
                  <a:pt x="673" y="1914"/>
                  <a:pt x="550" y="1690"/>
                </a:cubicBezTo>
                <a:cubicBezTo>
                  <a:pt x="520" y="1650"/>
                  <a:pt x="474" y="1629"/>
                  <a:pt x="428" y="1629"/>
                </a:cubicBezTo>
                <a:cubicBezTo>
                  <a:pt x="382" y="1629"/>
                  <a:pt x="336" y="1650"/>
                  <a:pt x="306" y="1690"/>
                </a:cubicBezTo>
                <a:cubicBezTo>
                  <a:pt x="0" y="2240"/>
                  <a:pt x="550" y="2749"/>
                  <a:pt x="1019" y="2933"/>
                </a:cubicBezTo>
                <a:cubicBezTo>
                  <a:pt x="1311" y="3046"/>
                  <a:pt x="1707" y="3134"/>
                  <a:pt x="2092" y="3134"/>
                </a:cubicBezTo>
                <a:cubicBezTo>
                  <a:pt x="2191" y="3134"/>
                  <a:pt x="2288" y="3128"/>
                  <a:pt x="2383" y="3116"/>
                </a:cubicBezTo>
                <a:cubicBezTo>
                  <a:pt x="2465" y="3128"/>
                  <a:pt x="2551" y="3133"/>
                  <a:pt x="2639" y="3133"/>
                </a:cubicBezTo>
                <a:cubicBezTo>
                  <a:pt x="2834" y="3133"/>
                  <a:pt x="3036" y="3110"/>
                  <a:pt x="3218" y="3095"/>
                </a:cubicBezTo>
                <a:cubicBezTo>
                  <a:pt x="3900" y="3207"/>
                  <a:pt x="4627" y="3258"/>
                  <a:pt x="5336" y="3258"/>
                </a:cubicBezTo>
                <a:cubicBezTo>
                  <a:pt x="5791" y="3258"/>
                  <a:pt x="6238" y="3237"/>
                  <a:pt x="6660" y="3197"/>
                </a:cubicBezTo>
                <a:cubicBezTo>
                  <a:pt x="6721" y="3197"/>
                  <a:pt x="6762" y="3177"/>
                  <a:pt x="6803" y="3157"/>
                </a:cubicBezTo>
                <a:cubicBezTo>
                  <a:pt x="6945" y="3136"/>
                  <a:pt x="7088" y="3075"/>
                  <a:pt x="7169" y="3034"/>
                </a:cubicBezTo>
                <a:cubicBezTo>
                  <a:pt x="7475" y="2871"/>
                  <a:pt x="7699" y="2586"/>
                  <a:pt x="7923" y="2342"/>
                </a:cubicBezTo>
                <a:cubicBezTo>
                  <a:pt x="7963" y="2301"/>
                  <a:pt x="8004" y="2240"/>
                  <a:pt x="8045" y="2199"/>
                </a:cubicBezTo>
                <a:cubicBezTo>
                  <a:pt x="8086" y="2179"/>
                  <a:pt x="8147" y="2138"/>
                  <a:pt x="8187" y="2098"/>
                </a:cubicBezTo>
                <a:cubicBezTo>
                  <a:pt x="8371" y="1955"/>
                  <a:pt x="8554" y="1833"/>
                  <a:pt x="8758" y="1731"/>
                </a:cubicBezTo>
                <a:cubicBezTo>
                  <a:pt x="8778" y="1711"/>
                  <a:pt x="8798" y="1711"/>
                  <a:pt x="8839" y="1690"/>
                </a:cubicBezTo>
                <a:cubicBezTo>
                  <a:pt x="8921" y="1772"/>
                  <a:pt x="9022" y="1833"/>
                  <a:pt x="9104" y="1874"/>
                </a:cubicBezTo>
                <a:cubicBezTo>
                  <a:pt x="9227" y="1911"/>
                  <a:pt x="9368" y="1927"/>
                  <a:pt x="9507" y="1927"/>
                </a:cubicBezTo>
                <a:cubicBezTo>
                  <a:pt x="9669" y="1927"/>
                  <a:pt x="9828" y="1906"/>
                  <a:pt x="9959" y="1874"/>
                </a:cubicBezTo>
                <a:cubicBezTo>
                  <a:pt x="10224" y="1812"/>
                  <a:pt x="10183" y="1466"/>
                  <a:pt x="9959" y="1385"/>
                </a:cubicBezTo>
                <a:cubicBezTo>
                  <a:pt x="9796" y="1324"/>
                  <a:pt x="9633" y="1344"/>
                  <a:pt x="9470" y="1303"/>
                </a:cubicBezTo>
                <a:cubicBezTo>
                  <a:pt x="9552" y="1201"/>
                  <a:pt x="9654" y="1100"/>
                  <a:pt x="9735" y="998"/>
                </a:cubicBezTo>
                <a:cubicBezTo>
                  <a:pt x="9919" y="774"/>
                  <a:pt x="10041" y="550"/>
                  <a:pt x="10163" y="285"/>
                </a:cubicBezTo>
                <a:cubicBezTo>
                  <a:pt x="10238" y="165"/>
                  <a:pt x="10147" y="56"/>
                  <a:pt x="10037" y="56"/>
                </a:cubicBezTo>
                <a:cubicBezTo>
                  <a:pt x="9998" y="56"/>
                  <a:pt x="9956" y="70"/>
                  <a:pt x="9919" y="102"/>
                </a:cubicBezTo>
                <a:cubicBezTo>
                  <a:pt x="9694" y="265"/>
                  <a:pt x="9491" y="407"/>
                  <a:pt x="9287" y="611"/>
                </a:cubicBezTo>
                <a:cubicBezTo>
                  <a:pt x="9185" y="733"/>
                  <a:pt x="9063" y="855"/>
                  <a:pt x="8941" y="977"/>
                </a:cubicBezTo>
                <a:cubicBezTo>
                  <a:pt x="8900" y="937"/>
                  <a:pt x="8860" y="896"/>
                  <a:pt x="8819" y="855"/>
                </a:cubicBezTo>
                <a:cubicBezTo>
                  <a:pt x="8493" y="591"/>
                  <a:pt x="8126" y="346"/>
                  <a:pt x="7821" y="61"/>
                </a:cubicBezTo>
                <a:cubicBezTo>
                  <a:pt x="7781" y="21"/>
                  <a:pt x="7723" y="0"/>
                  <a:pt x="766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14"/>
          <p:cNvSpPr/>
          <p:nvPr/>
        </p:nvSpPr>
        <p:spPr>
          <a:xfrm>
            <a:off x="8218731" y="361795"/>
            <a:ext cx="129407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6" name="Google Shape;956;p14"/>
          <p:cNvSpPr/>
          <p:nvPr/>
        </p:nvSpPr>
        <p:spPr>
          <a:xfrm>
            <a:off x="7981809" y="444271"/>
            <a:ext cx="145193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7" name="Google Shape;957;p14"/>
          <p:cNvSpPr/>
          <p:nvPr/>
        </p:nvSpPr>
        <p:spPr>
          <a:xfrm>
            <a:off x="7720974" y="192566"/>
            <a:ext cx="137377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14"/>
          <p:cNvSpPr/>
          <p:nvPr/>
        </p:nvSpPr>
        <p:spPr>
          <a:xfrm>
            <a:off x="7433802" y="183045"/>
            <a:ext cx="196093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14"/>
          <p:cNvSpPr/>
          <p:nvPr/>
        </p:nvSpPr>
        <p:spPr>
          <a:xfrm>
            <a:off x="7496373" y="364477"/>
            <a:ext cx="15216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14"/>
          <p:cNvSpPr/>
          <p:nvPr/>
        </p:nvSpPr>
        <p:spPr>
          <a:xfrm>
            <a:off x="4917117" y="399041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14"/>
          <p:cNvSpPr/>
          <p:nvPr/>
        </p:nvSpPr>
        <p:spPr>
          <a:xfrm>
            <a:off x="5136409" y="254125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14"/>
          <p:cNvSpPr/>
          <p:nvPr/>
        </p:nvSpPr>
        <p:spPr>
          <a:xfrm>
            <a:off x="2824200" y="218964"/>
            <a:ext cx="65625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14"/>
          <p:cNvSpPr/>
          <p:nvPr/>
        </p:nvSpPr>
        <p:spPr>
          <a:xfrm>
            <a:off x="2996246" y="214402"/>
            <a:ext cx="62556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14"/>
          <p:cNvSpPr/>
          <p:nvPr/>
        </p:nvSpPr>
        <p:spPr>
          <a:xfrm>
            <a:off x="3152113" y="213280"/>
            <a:ext cx="54827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14"/>
          <p:cNvSpPr/>
          <p:nvPr/>
        </p:nvSpPr>
        <p:spPr>
          <a:xfrm>
            <a:off x="2356465" y="215939"/>
            <a:ext cx="382765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14"/>
          <p:cNvSpPr/>
          <p:nvPr/>
        </p:nvSpPr>
        <p:spPr>
          <a:xfrm>
            <a:off x="2952758" y="424199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14"/>
          <p:cNvSpPr/>
          <p:nvPr/>
        </p:nvSpPr>
        <p:spPr>
          <a:xfrm>
            <a:off x="2837051" y="335286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4"/>
          <p:cNvSpPr/>
          <p:nvPr/>
        </p:nvSpPr>
        <p:spPr>
          <a:xfrm>
            <a:off x="3854302" y="395803"/>
            <a:ext cx="39785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4"/>
          <p:cNvSpPr/>
          <p:nvPr/>
        </p:nvSpPr>
        <p:spPr>
          <a:xfrm>
            <a:off x="4030969" y="408030"/>
            <a:ext cx="39406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4"/>
          <p:cNvSpPr/>
          <p:nvPr/>
        </p:nvSpPr>
        <p:spPr>
          <a:xfrm>
            <a:off x="4176039" y="402758"/>
            <a:ext cx="470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4"/>
          <p:cNvSpPr/>
          <p:nvPr/>
        </p:nvSpPr>
        <p:spPr>
          <a:xfrm>
            <a:off x="3897693" y="172921"/>
            <a:ext cx="259281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4"/>
          <p:cNvSpPr/>
          <p:nvPr/>
        </p:nvSpPr>
        <p:spPr>
          <a:xfrm>
            <a:off x="8461070" y="189069"/>
            <a:ext cx="360637" cy="95195"/>
          </a:xfrm>
          <a:custGeom>
            <a:avLst/>
            <a:gdLst/>
            <a:ahLst/>
            <a:cxnLst/>
            <a:rect l="l" t="t" r="r" b="b"/>
            <a:pathLst>
              <a:path w="9518" h="2546" extrusionOk="0">
                <a:moveTo>
                  <a:pt x="8366" y="1"/>
                </a:moveTo>
                <a:cubicBezTo>
                  <a:pt x="7967" y="1"/>
                  <a:pt x="7627" y="497"/>
                  <a:pt x="7395" y="902"/>
                </a:cubicBezTo>
                <a:cubicBezTo>
                  <a:pt x="7171" y="678"/>
                  <a:pt x="6947" y="434"/>
                  <a:pt x="6744" y="189"/>
                </a:cubicBezTo>
                <a:cubicBezTo>
                  <a:pt x="6685" y="121"/>
                  <a:pt x="6598" y="90"/>
                  <a:pt x="6510" y="90"/>
                </a:cubicBezTo>
                <a:cubicBezTo>
                  <a:pt x="6415" y="90"/>
                  <a:pt x="6318" y="126"/>
                  <a:pt x="6255" y="189"/>
                </a:cubicBezTo>
                <a:cubicBezTo>
                  <a:pt x="6173" y="291"/>
                  <a:pt x="5542" y="1167"/>
                  <a:pt x="5481" y="1167"/>
                </a:cubicBezTo>
                <a:cubicBezTo>
                  <a:pt x="5480" y="1167"/>
                  <a:pt x="5478" y="1167"/>
                  <a:pt x="5477" y="1167"/>
                </a:cubicBezTo>
                <a:cubicBezTo>
                  <a:pt x="5345" y="1167"/>
                  <a:pt x="4726" y="249"/>
                  <a:pt x="4626" y="128"/>
                </a:cubicBezTo>
                <a:cubicBezTo>
                  <a:pt x="4572" y="59"/>
                  <a:pt x="4498" y="30"/>
                  <a:pt x="4421" y="30"/>
                </a:cubicBezTo>
                <a:cubicBezTo>
                  <a:pt x="4294" y="30"/>
                  <a:pt x="4159" y="108"/>
                  <a:pt x="4096" y="209"/>
                </a:cubicBezTo>
                <a:cubicBezTo>
                  <a:pt x="3811" y="596"/>
                  <a:pt x="3546" y="1004"/>
                  <a:pt x="3261" y="1411"/>
                </a:cubicBezTo>
                <a:cubicBezTo>
                  <a:pt x="2855" y="1024"/>
                  <a:pt x="2320" y="490"/>
                  <a:pt x="1848" y="490"/>
                </a:cubicBezTo>
                <a:cubicBezTo>
                  <a:pt x="1823" y="490"/>
                  <a:pt x="1799" y="492"/>
                  <a:pt x="1774" y="495"/>
                </a:cubicBezTo>
                <a:cubicBezTo>
                  <a:pt x="1163" y="596"/>
                  <a:pt x="471" y="1717"/>
                  <a:pt x="125" y="2185"/>
                </a:cubicBezTo>
                <a:cubicBezTo>
                  <a:pt x="0" y="2371"/>
                  <a:pt x="184" y="2546"/>
                  <a:pt x="369" y="2546"/>
                </a:cubicBezTo>
                <a:cubicBezTo>
                  <a:pt x="426" y="2546"/>
                  <a:pt x="484" y="2529"/>
                  <a:pt x="532" y="2490"/>
                </a:cubicBezTo>
                <a:cubicBezTo>
                  <a:pt x="858" y="2185"/>
                  <a:pt x="1306" y="1452"/>
                  <a:pt x="1713" y="1268"/>
                </a:cubicBezTo>
                <a:cubicBezTo>
                  <a:pt x="1750" y="1253"/>
                  <a:pt x="1788" y="1246"/>
                  <a:pt x="1828" y="1246"/>
                </a:cubicBezTo>
                <a:cubicBezTo>
                  <a:pt x="2219" y="1246"/>
                  <a:pt x="2782" y="1906"/>
                  <a:pt x="3078" y="2165"/>
                </a:cubicBezTo>
                <a:cubicBezTo>
                  <a:pt x="3156" y="2225"/>
                  <a:pt x="3241" y="2256"/>
                  <a:pt x="3323" y="2256"/>
                </a:cubicBezTo>
                <a:cubicBezTo>
                  <a:pt x="3434" y="2256"/>
                  <a:pt x="3537" y="2200"/>
                  <a:pt x="3607" y="2083"/>
                </a:cubicBezTo>
                <a:cubicBezTo>
                  <a:pt x="3872" y="1717"/>
                  <a:pt x="4137" y="1330"/>
                  <a:pt x="4402" y="963"/>
                </a:cubicBezTo>
                <a:cubicBezTo>
                  <a:pt x="4666" y="1350"/>
                  <a:pt x="5033" y="1859"/>
                  <a:pt x="5420" y="1879"/>
                </a:cubicBezTo>
                <a:cubicBezTo>
                  <a:pt x="5427" y="1880"/>
                  <a:pt x="5435" y="1880"/>
                  <a:pt x="5443" y="1880"/>
                </a:cubicBezTo>
                <a:cubicBezTo>
                  <a:pt x="5842" y="1880"/>
                  <a:pt x="6220" y="1363"/>
                  <a:pt x="6520" y="963"/>
                </a:cubicBezTo>
                <a:cubicBezTo>
                  <a:pt x="6744" y="1228"/>
                  <a:pt x="6988" y="1472"/>
                  <a:pt x="7232" y="1717"/>
                </a:cubicBezTo>
                <a:cubicBezTo>
                  <a:pt x="7302" y="1777"/>
                  <a:pt x="7390" y="1808"/>
                  <a:pt x="7477" y="1808"/>
                </a:cubicBezTo>
                <a:cubicBezTo>
                  <a:pt x="7595" y="1808"/>
                  <a:pt x="7712" y="1752"/>
                  <a:pt x="7782" y="1635"/>
                </a:cubicBezTo>
                <a:cubicBezTo>
                  <a:pt x="7883" y="1454"/>
                  <a:pt x="8360" y="699"/>
                  <a:pt x="8333" y="678"/>
                </a:cubicBezTo>
                <a:lnTo>
                  <a:pt x="8333" y="678"/>
                </a:lnTo>
                <a:cubicBezTo>
                  <a:pt x="8418" y="709"/>
                  <a:pt x="8842" y="1656"/>
                  <a:pt x="8943" y="1778"/>
                </a:cubicBezTo>
                <a:cubicBezTo>
                  <a:pt x="9001" y="1865"/>
                  <a:pt x="9096" y="1906"/>
                  <a:pt x="9190" y="1906"/>
                </a:cubicBezTo>
                <a:cubicBezTo>
                  <a:pt x="9356" y="1906"/>
                  <a:pt x="9518" y="1776"/>
                  <a:pt x="9452" y="1554"/>
                </a:cubicBezTo>
                <a:cubicBezTo>
                  <a:pt x="9310" y="1126"/>
                  <a:pt x="8984" y="87"/>
                  <a:pt x="8434" y="6"/>
                </a:cubicBezTo>
                <a:cubicBezTo>
                  <a:pt x="8411" y="3"/>
                  <a:pt x="8388" y="1"/>
                  <a:pt x="83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14"/>
          <p:cNvSpPr/>
          <p:nvPr/>
        </p:nvSpPr>
        <p:spPr>
          <a:xfrm>
            <a:off x="8474974" y="288826"/>
            <a:ext cx="352680" cy="105776"/>
          </a:xfrm>
          <a:custGeom>
            <a:avLst/>
            <a:gdLst/>
            <a:ahLst/>
            <a:cxnLst/>
            <a:rect l="l" t="t" r="r" b="b"/>
            <a:pathLst>
              <a:path w="9308" h="2829" extrusionOk="0">
                <a:moveTo>
                  <a:pt x="8090" y="1"/>
                </a:moveTo>
                <a:cubicBezTo>
                  <a:pt x="8069" y="1"/>
                  <a:pt x="8047" y="2"/>
                  <a:pt x="8026" y="6"/>
                </a:cubicBezTo>
                <a:cubicBezTo>
                  <a:pt x="7660" y="128"/>
                  <a:pt x="7436" y="515"/>
                  <a:pt x="7252" y="902"/>
                </a:cubicBezTo>
                <a:cubicBezTo>
                  <a:pt x="7028" y="474"/>
                  <a:pt x="6723" y="67"/>
                  <a:pt x="6295" y="67"/>
                </a:cubicBezTo>
                <a:cubicBezTo>
                  <a:pt x="5745" y="87"/>
                  <a:pt x="5440" y="780"/>
                  <a:pt x="5216" y="1329"/>
                </a:cubicBezTo>
                <a:cubicBezTo>
                  <a:pt x="4971" y="1044"/>
                  <a:pt x="4747" y="719"/>
                  <a:pt x="4523" y="393"/>
                </a:cubicBezTo>
                <a:cubicBezTo>
                  <a:pt x="4449" y="286"/>
                  <a:pt x="4324" y="224"/>
                  <a:pt x="4202" y="224"/>
                </a:cubicBezTo>
                <a:cubicBezTo>
                  <a:pt x="4090" y="224"/>
                  <a:pt x="3980" y="276"/>
                  <a:pt x="3912" y="393"/>
                </a:cubicBezTo>
                <a:cubicBezTo>
                  <a:pt x="3729" y="780"/>
                  <a:pt x="3525" y="1146"/>
                  <a:pt x="3322" y="1513"/>
                </a:cubicBezTo>
                <a:cubicBezTo>
                  <a:pt x="3261" y="1635"/>
                  <a:pt x="3200" y="1757"/>
                  <a:pt x="3138" y="1900"/>
                </a:cubicBezTo>
                <a:cubicBezTo>
                  <a:pt x="2833" y="1533"/>
                  <a:pt x="2344" y="943"/>
                  <a:pt x="1998" y="861"/>
                </a:cubicBezTo>
                <a:cubicBezTo>
                  <a:pt x="1958" y="852"/>
                  <a:pt x="1917" y="847"/>
                  <a:pt x="1875" y="847"/>
                </a:cubicBezTo>
                <a:cubicBezTo>
                  <a:pt x="1201" y="847"/>
                  <a:pt x="371" y="2031"/>
                  <a:pt x="84" y="2511"/>
                </a:cubicBezTo>
                <a:cubicBezTo>
                  <a:pt x="1" y="2643"/>
                  <a:pt x="133" y="2829"/>
                  <a:pt x="273" y="2829"/>
                </a:cubicBezTo>
                <a:cubicBezTo>
                  <a:pt x="305" y="2829"/>
                  <a:pt x="338" y="2819"/>
                  <a:pt x="369" y="2796"/>
                </a:cubicBezTo>
                <a:cubicBezTo>
                  <a:pt x="613" y="2613"/>
                  <a:pt x="817" y="2409"/>
                  <a:pt x="1041" y="2185"/>
                </a:cubicBezTo>
                <a:cubicBezTo>
                  <a:pt x="1163" y="2083"/>
                  <a:pt x="1489" y="1635"/>
                  <a:pt x="1672" y="1615"/>
                </a:cubicBezTo>
                <a:cubicBezTo>
                  <a:pt x="1701" y="1610"/>
                  <a:pt x="1728" y="1607"/>
                  <a:pt x="1755" y="1607"/>
                </a:cubicBezTo>
                <a:cubicBezTo>
                  <a:pt x="2285" y="1607"/>
                  <a:pt x="2510" y="2519"/>
                  <a:pt x="2976" y="2674"/>
                </a:cubicBezTo>
                <a:cubicBezTo>
                  <a:pt x="3050" y="2701"/>
                  <a:pt x="3118" y="2714"/>
                  <a:pt x="3182" y="2714"/>
                </a:cubicBezTo>
                <a:cubicBezTo>
                  <a:pt x="3310" y="2714"/>
                  <a:pt x="3424" y="2660"/>
                  <a:pt x="3546" y="2551"/>
                </a:cubicBezTo>
                <a:cubicBezTo>
                  <a:pt x="3851" y="2266"/>
                  <a:pt x="4075" y="1737"/>
                  <a:pt x="4279" y="1268"/>
                </a:cubicBezTo>
                <a:cubicBezTo>
                  <a:pt x="4523" y="1615"/>
                  <a:pt x="4788" y="1940"/>
                  <a:pt x="5073" y="2246"/>
                </a:cubicBezTo>
                <a:cubicBezTo>
                  <a:pt x="5137" y="2318"/>
                  <a:pt x="5236" y="2355"/>
                  <a:pt x="5334" y="2355"/>
                </a:cubicBezTo>
                <a:cubicBezTo>
                  <a:pt x="5457" y="2355"/>
                  <a:pt x="5578" y="2298"/>
                  <a:pt x="5623" y="2185"/>
                </a:cubicBezTo>
                <a:cubicBezTo>
                  <a:pt x="5725" y="1940"/>
                  <a:pt x="6030" y="983"/>
                  <a:pt x="6254" y="902"/>
                </a:cubicBezTo>
                <a:cubicBezTo>
                  <a:pt x="6264" y="898"/>
                  <a:pt x="6275" y="896"/>
                  <a:pt x="6285" y="896"/>
                </a:cubicBezTo>
                <a:cubicBezTo>
                  <a:pt x="6495" y="896"/>
                  <a:pt x="6852" y="1626"/>
                  <a:pt x="6988" y="1859"/>
                </a:cubicBezTo>
                <a:cubicBezTo>
                  <a:pt x="7062" y="1965"/>
                  <a:pt x="7192" y="2027"/>
                  <a:pt x="7317" y="2027"/>
                </a:cubicBezTo>
                <a:cubicBezTo>
                  <a:pt x="7431" y="2027"/>
                  <a:pt x="7540" y="1976"/>
                  <a:pt x="7599" y="1859"/>
                </a:cubicBezTo>
                <a:lnTo>
                  <a:pt x="7945" y="1146"/>
                </a:lnTo>
                <a:cubicBezTo>
                  <a:pt x="8006" y="1044"/>
                  <a:pt x="8047" y="963"/>
                  <a:pt x="8087" y="861"/>
                </a:cubicBezTo>
                <a:cubicBezTo>
                  <a:pt x="8134" y="768"/>
                  <a:pt x="8159" y="722"/>
                  <a:pt x="8165" y="722"/>
                </a:cubicBezTo>
                <a:cubicBezTo>
                  <a:pt x="8172" y="722"/>
                  <a:pt x="8152" y="789"/>
                  <a:pt x="8108" y="922"/>
                </a:cubicBezTo>
                <a:cubicBezTo>
                  <a:pt x="8332" y="1289"/>
                  <a:pt x="8495" y="1635"/>
                  <a:pt x="8780" y="1961"/>
                </a:cubicBezTo>
                <a:cubicBezTo>
                  <a:pt x="8829" y="2016"/>
                  <a:pt x="8893" y="2040"/>
                  <a:pt x="8957" y="2040"/>
                </a:cubicBezTo>
                <a:cubicBezTo>
                  <a:pt x="9129" y="2040"/>
                  <a:pt x="9307" y="1869"/>
                  <a:pt x="9248" y="1676"/>
                </a:cubicBezTo>
                <a:cubicBezTo>
                  <a:pt x="9085" y="1126"/>
                  <a:pt x="8780" y="515"/>
                  <a:pt x="8372" y="108"/>
                </a:cubicBezTo>
                <a:cubicBezTo>
                  <a:pt x="8305" y="40"/>
                  <a:pt x="8196" y="1"/>
                  <a:pt x="80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14"/>
          <p:cNvSpPr/>
          <p:nvPr/>
        </p:nvSpPr>
        <p:spPr>
          <a:xfrm>
            <a:off x="8480430" y="408474"/>
            <a:ext cx="369958" cy="98485"/>
          </a:xfrm>
          <a:custGeom>
            <a:avLst/>
            <a:gdLst/>
            <a:ahLst/>
            <a:cxnLst/>
            <a:rect l="l" t="t" r="r" b="b"/>
            <a:pathLst>
              <a:path w="9764" h="2634" extrusionOk="0">
                <a:moveTo>
                  <a:pt x="6255" y="0"/>
                </a:moveTo>
                <a:cubicBezTo>
                  <a:pt x="6235" y="0"/>
                  <a:pt x="6214" y="1"/>
                  <a:pt x="6192" y="3"/>
                </a:cubicBezTo>
                <a:cubicBezTo>
                  <a:pt x="5520" y="64"/>
                  <a:pt x="5316" y="920"/>
                  <a:pt x="5011" y="1449"/>
                </a:cubicBezTo>
                <a:cubicBezTo>
                  <a:pt x="4726" y="1164"/>
                  <a:pt x="4440" y="472"/>
                  <a:pt x="4298" y="247"/>
                </a:cubicBezTo>
                <a:cubicBezTo>
                  <a:pt x="4220" y="131"/>
                  <a:pt x="4110" y="79"/>
                  <a:pt x="3998" y="79"/>
                </a:cubicBezTo>
                <a:cubicBezTo>
                  <a:pt x="3876" y="79"/>
                  <a:pt x="3752" y="141"/>
                  <a:pt x="3667" y="247"/>
                </a:cubicBezTo>
                <a:cubicBezTo>
                  <a:pt x="3320" y="716"/>
                  <a:pt x="3056" y="1205"/>
                  <a:pt x="2832" y="1714"/>
                </a:cubicBezTo>
                <a:cubicBezTo>
                  <a:pt x="2445" y="1368"/>
                  <a:pt x="2078" y="981"/>
                  <a:pt x="1711" y="573"/>
                </a:cubicBezTo>
                <a:cubicBezTo>
                  <a:pt x="1658" y="530"/>
                  <a:pt x="1581" y="504"/>
                  <a:pt x="1509" y="504"/>
                </a:cubicBezTo>
                <a:cubicBezTo>
                  <a:pt x="1445" y="504"/>
                  <a:pt x="1383" y="525"/>
                  <a:pt x="1345" y="573"/>
                </a:cubicBezTo>
                <a:cubicBezTo>
                  <a:pt x="876" y="1082"/>
                  <a:pt x="388" y="1612"/>
                  <a:pt x="62" y="2223"/>
                </a:cubicBezTo>
                <a:cubicBezTo>
                  <a:pt x="0" y="2330"/>
                  <a:pt x="89" y="2449"/>
                  <a:pt x="189" y="2449"/>
                </a:cubicBezTo>
                <a:cubicBezTo>
                  <a:pt x="222" y="2449"/>
                  <a:pt x="256" y="2436"/>
                  <a:pt x="286" y="2406"/>
                </a:cubicBezTo>
                <a:cubicBezTo>
                  <a:pt x="693" y="1979"/>
                  <a:pt x="1060" y="1551"/>
                  <a:pt x="1467" y="1164"/>
                </a:cubicBezTo>
                <a:cubicBezTo>
                  <a:pt x="1813" y="1673"/>
                  <a:pt x="2282" y="2121"/>
                  <a:pt x="2750" y="2549"/>
                </a:cubicBezTo>
                <a:cubicBezTo>
                  <a:pt x="2822" y="2607"/>
                  <a:pt x="2902" y="2634"/>
                  <a:pt x="2980" y="2634"/>
                </a:cubicBezTo>
                <a:cubicBezTo>
                  <a:pt x="3121" y="2634"/>
                  <a:pt x="3255" y="2544"/>
                  <a:pt x="3320" y="2386"/>
                </a:cubicBezTo>
                <a:cubicBezTo>
                  <a:pt x="3483" y="1938"/>
                  <a:pt x="3687" y="1531"/>
                  <a:pt x="3931" y="1123"/>
                </a:cubicBezTo>
                <a:cubicBezTo>
                  <a:pt x="4197" y="1655"/>
                  <a:pt x="4570" y="2294"/>
                  <a:pt x="5049" y="2294"/>
                </a:cubicBezTo>
                <a:cubicBezTo>
                  <a:pt x="5083" y="2294"/>
                  <a:pt x="5118" y="2291"/>
                  <a:pt x="5153" y="2284"/>
                </a:cubicBezTo>
                <a:cubicBezTo>
                  <a:pt x="5438" y="2223"/>
                  <a:pt x="5561" y="1938"/>
                  <a:pt x="5683" y="1734"/>
                </a:cubicBezTo>
                <a:cubicBezTo>
                  <a:pt x="5805" y="1510"/>
                  <a:pt x="5886" y="1225"/>
                  <a:pt x="6029" y="1042"/>
                </a:cubicBezTo>
                <a:cubicBezTo>
                  <a:pt x="6130" y="920"/>
                  <a:pt x="6191" y="871"/>
                  <a:pt x="6235" y="871"/>
                </a:cubicBezTo>
                <a:cubicBezTo>
                  <a:pt x="6325" y="871"/>
                  <a:pt x="6347" y="1075"/>
                  <a:pt x="6497" y="1306"/>
                </a:cubicBezTo>
                <a:cubicBezTo>
                  <a:pt x="6693" y="1617"/>
                  <a:pt x="6994" y="2123"/>
                  <a:pt x="7389" y="2123"/>
                </a:cubicBezTo>
                <a:cubicBezTo>
                  <a:pt x="7486" y="2123"/>
                  <a:pt x="7590" y="2092"/>
                  <a:pt x="7699" y="2019"/>
                </a:cubicBezTo>
                <a:cubicBezTo>
                  <a:pt x="8025" y="1795"/>
                  <a:pt x="7943" y="1327"/>
                  <a:pt x="8167" y="1042"/>
                </a:cubicBezTo>
                <a:lnTo>
                  <a:pt x="8188" y="818"/>
                </a:lnTo>
                <a:lnTo>
                  <a:pt x="8656" y="1306"/>
                </a:lnTo>
                <a:cubicBezTo>
                  <a:pt x="8839" y="1490"/>
                  <a:pt x="9002" y="1632"/>
                  <a:pt x="9226" y="1775"/>
                </a:cubicBezTo>
                <a:cubicBezTo>
                  <a:pt x="9276" y="1812"/>
                  <a:pt x="9330" y="1829"/>
                  <a:pt x="9381" y="1829"/>
                </a:cubicBezTo>
                <a:cubicBezTo>
                  <a:pt x="9583" y="1829"/>
                  <a:pt x="9763" y="1582"/>
                  <a:pt x="9634" y="1388"/>
                </a:cubicBezTo>
                <a:cubicBezTo>
                  <a:pt x="9377" y="993"/>
                  <a:pt x="8796" y="102"/>
                  <a:pt x="8241" y="102"/>
                </a:cubicBezTo>
                <a:cubicBezTo>
                  <a:pt x="8224" y="102"/>
                  <a:pt x="8206" y="103"/>
                  <a:pt x="8188" y="105"/>
                </a:cubicBezTo>
                <a:cubicBezTo>
                  <a:pt x="7984" y="105"/>
                  <a:pt x="7862" y="247"/>
                  <a:pt x="7740" y="390"/>
                </a:cubicBezTo>
                <a:cubicBezTo>
                  <a:pt x="7597" y="533"/>
                  <a:pt x="7495" y="736"/>
                  <a:pt x="7434" y="940"/>
                </a:cubicBezTo>
                <a:cubicBezTo>
                  <a:pt x="7393" y="1001"/>
                  <a:pt x="7373" y="1082"/>
                  <a:pt x="7353" y="1164"/>
                </a:cubicBezTo>
                <a:cubicBezTo>
                  <a:pt x="7332" y="1256"/>
                  <a:pt x="7317" y="1301"/>
                  <a:pt x="7304" y="1301"/>
                </a:cubicBezTo>
                <a:cubicBezTo>
                  <a:pt x="7292" y="1301"/>
                  <a:pt x="7281" y="1256"/>
                  <a:pt x="7271" y="1164"/>
                </a:cubicBezTo>
                <a:cubicBezTo>
                  <a:pt x="6777" y="966"/>
                  <a:pt x="6935" y="0"/>
                  <a:pt x="625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14"/>
          <p:cNvSpPr/>
          <p:nvPr/>
        </p:nvSpPr>
        <p:spPr>
          <a:xfrm>
            <a:off x="987301" y="238944"/>
            <a:ext cx="210706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14"/>
          <p:cNvSpPr/>
          <p:nvPr/>
        </p:nvSpPr>
        <p:spPr>
          <a:xfrm>
            <a:off x="846891" y="212696"/>
            <a:ext cx="101128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14"/>
          <p:cNvSpPr/>
          <p:nvPr/>
        </p:nvSpPr>
        <p:spPr>
          <a:xfrm>
            <a:off x="293601" y="172902"/>
            <a:ext cx="210706" cy="63226"/>
          </a:xfrm>
          <a:custGeom>
            <a:avLst/>
            <a:gdLst/>
            <a:ahLst/>
            <a:cxnLst/>
            <a:rect l="l" t="t" r="r" b="b"/>
            <a:pathLst>
              <a:path w="5561" h="1691" extrusionOk="0">
                <a:moveTo>
                  <a:pt x="5051" y="1"/>
                </a:moveTo>
                <a:cubicBezTo>
                  <a:pt x="4929" y="1"/>
                  <a:pt x="4807" y="62"/>
                  <a:pt x="4746" y="164"/>
                </a:cubicBezTo>
                <a:cubicBezTo>
                  <a:pt x="4705" y="164"/>
                  <a:pt x="4685" y="184"/>
                  <a:pt x="4664" y="225"/>
                </a:cubicBezTo>
                <a:cubicBezTo>
                  <a:pt x="4542" y="367"/>
                  <a:pt x="4481" y="591"/>
                  <a:pt x="4461" y="815"/>
                </a:cubicBezTo>
                <a:cubicBezTo>
                  <a:pt x="4186" y="776"/>
                  <a:pt x="3900" y="764"/>
                  <a:pt x="3614" y="764"/>
                </a:cubicBezTo>
                <a:cubicBezTo>
                  <a:pt x="3155" y="764"/>
                  <a:pt x="2695" y="795"/>
                  <a:pt x="2281" y="795"/>
                </a:cubicBezTo>
                <a:cubicBezTo>
                  <a:pt x="1996" y="795"/>
                  <a:pt x="1682" y="769"/>
                  <a:pt x="1369" y="769"/>
                </a:cubicBezTo>
                <a:cubicBezTo>
                  <a:pt x="945" y="769"/>
                  <a:pt x="524" y="817"/>
                  <a:pt x="184" y="1039"/>
                </a:cubicBezTo>
                <a:cubicBezTo>
                  <a:pt x="0" y="1162"/>
                  <a:pt x="82" y="1447"/>
                  <a:pt x="286" y="1447"/>
                </a:cubicBezTo>
                <a:cubicBezTo>
                  <a:pt x="1059" y="1487"/>
                  <a:pt x="1854" y="1487"/>
                  <a:pt x="2628" y="1528"/>
                </a:cubicBezTo>
                <a:cubicBezTo>
                  <a:pt x="3057" y="1542"/>
                  <a:pt x="3523" y="1584"/>
                  <a:pt x="3982" y="1584"/>
                </a:cubicBezTo>
                <a:cubicBezTo>
                  <a:pt x="4199" y="1584"/>
                  <a:pt x="4414" y="1575"/>
                  <a:pt x="4623" y="1549"/>
                </a:cubicBezTo>
                <a:cubicBezTo>
                  <a:pt x="4697" y="1634"/>
                  <a:pt x="4800" y="1691"/>
                  <a:pt x="4915" y="1691"/>
                </a:cubicBezTo>
                <a:cubicBezTo>
                  <a:pt x="4991" y="1691"/>
                  <a:pt x="5072" y="1666"/>
                  <a:pt x="5153" y="1610"/>
                </a:cubicBezTo>
                <a:cubicBezTo>
                  <a:pt x="5438" y="1447"/>
                  <a:pt x="5499" y="1039"/>
                  <a:pt x="5520" y="754"/>
                </a:cubicBezTo>
                <a:cubicBezTo>
                  <a:pt x="5560" y="408"/>
                  <a:pt x="5458" y="21"/>
                  <a:pt x="5051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14"/>
          <p:cNvSpPr/>
          <p:nvPr/>
        </p:nvSpPr>
        <p:spPr>
          <a:xfrm>
            <a:off x="521985" y="167480"/>
            <a:ext cx="174446" cy="74144"/>
          </a:xfrm>
          <a:custGeom>
            <a:avLst/>
            <a:gdLst/>
            <a:ahLst/>
            <a:cxnLst/>
            <a:rect l="l" t="t" r="r" b="b"/>
            <a:pathLst>
              <a:path w="4604" h="1983" extrusionOk="0">
                <a:moveTo>
                  <a:pt x="428" y="1"/>
                </a:moveTo>
                <a:cubicBezTo>
                  <a:pt x="336" y="1"/>
                  <a:pt x="246" y="51"/>
                  <a:pt x="204" y="166"/>
                </a:cubicBezTo>
                <a:cubicBezTo>
                  <a:pt x="123" y="411"/>
                  <a:pt x="143" y="696"/>
                  <a:pt x="123" y="960"/>
                </a:cubicBezTo>
                <a:cubicBezTo>
                  <a:pt x="123" y="1205"/>
                  <a:pt x="1" y="1470"/>
                  <a:pt x="103" y="1714"/>
                </a:cubicBezTo>
                <a:cubicBezTo>
                  <a:pt x="143" y="1816"/>
                  <a:pt x="225" y="1958"/>
                  <a:pt x="367" y="1958"/>
                </a:cubicBezTo>
                <a:cubicBezTo>
                  <a:pt x="367" y="1979"/>
                  <a:pt x="388" y="1979"/>
                  <a:pt x="408" y="1979"/>
                </a:cubicBezTo>
                <a:cubicBezTo>
                  <a:pt x="430" y="1981"/>
                  <a:pt x="452" y="1982"/>
                  <a:pt x="474" y="1982"/>
                </a:cubicBezTo>
                <a:cubicBezTo>
                  <a:pt x="630" y="1982"/>
                  <a:pt x="764" y="1916"/>
                  <a:pt x="836" y="1755"/>
                </a:cubicBezTo>
                <a:cubicBezTo>
                  <a:pt x="876" y="1653"/>
                  <a:pt x="876" y="1531"/>
                  <a:pt x="815" y="1429"/>
                </a:cubicBezTo>
                <a:lnTo>
                  <a:pt x="815" y="1388"/>
                </a:lnTo>
                <a:cubicBezTo>
                  <a:pt x="1345" y="1470"/>
                  <a:pt x="1854" y="1490"/>
                  <a:pt x="2383" y="1510"/>
                </a:cubicBezTo>
                <a:cubicBezTo>
                  <a:pt x="2745" y="1522"/>
                  <a:pt x="3121" y="1556"/>
                  <a:pt x="3494" y="1556"/>
                </a:cubicBezTo>
                <a:cubicBezTo>
                  <a:pt x="3751" y="1556"/>
                  <a:pt x="4008" y="1540"/>
                  <a:pt x="4257" y="1490"/>
                </a:cubicBezTo>
                <a:cubicBezTo>
                  <a:pt x="4603" y="1408"/>
                  <a:pt x="4583" y="879"/>
                  <a:pt x="4257" y="797"/>
                </a:cubicBezTo>
                <a:cubicBezTo>
                  <a:pt x="3952" y="726"/>
                  <a:pt x="3636" y="706"/>
                  <a:pt x="3320" y="706"/>
                </a:cubicBezTo>
                <a:cubicBezTo>
                  <a:pt x="3005" y="706"/>
                  <a:pt x="2689" y="726"/>
                  <a:pt x="2383" y="736"/>
                </a:cubicBezTo>
                <a:cubicBezTo>
                  <a:pt x="1854" y="736"/>
                  <a:pt x="1345" y="736"/>
                  <a:pt x="815" y="797"/>
                </a:cubicBezTo>
                <a:cubicBezTo>
                  <a:pt x="795" y="573"/>
                  <a:pt x="775" y="309"/>
                  <a:pt x="652" y="105"/>
                </a:cubicBezTo>
                <a:cubicBezTo>
                  <a:pt x="652" y="125"/>
                  <a:pt x="652" y="125"/>
                  <a:pt x="652" y="125"/>
                </a:cubicBezTo>
                <a:cubicBezTo>
                  <a:pt x="603" y="46"/>
                  <a:pt x="515" y="1"/>
                  <a:pt x="4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14"/>
          <p:cNvSpPr/>
          <p:nvPr/>
        </p:nvSpPr>
        <p:spPr>
          <a:xfrm>
            <a:off x="317508" y="261778"/>
            <a:ext cx="397466" cy="100542"/>
          </a:xfrm>
          <a:custGeom>
            <a:avLst/>
            <a:gdLst/>
            <a:ahLst/>
            <a:cxnLst/>
            <a:rect l="l" t="t" r="r" b="b"/>
            <a:pathLst>
              <a:path w="10490" h="2689" extrusionOk="0">
                <a:moveTo>
                  <a:pt x="7526" y="0"/>
                </a:moveTo>
                <a:cubicBezTo>
                  <a:pt x="6983" y="0"/>
                  <a:pt x="6379" y="88"/>
                  <a:pt x="5988" y="88"/>
                </a:cubicBezTo>
                <a:cubicBezTo>
                  <a:pt x="5051" y="88"/>
                  <a:pt x="4094" y="108"/>
                  <a:pt x="3137" y="108"/>
                </a:cubicBezTo>
                <a:cubicBezTo>
                  <a:pt x="2799" y="108"/>
                  <a:pt x="2454" y="101"/>
                  <a:pt x="2107" y="101"/>
                </a:cubicBezTo>
                <a:cubicBezTo>
                  <a:pt x="1471" y="101"/>
                  <a:pt x="831" y="126"/>
                  <a:pt x="225" y="271"/>
                </a:cubicBezTo>
                <a:cubicBezTo>
                  <a:pt x="1" y="332"/>
                  <a:pt x="1" y="658"/>
                  <a:pt x="225" y="719"/>
                </a:cubicBezTo>
                <a:cubicBezTo>
                  <a:pt x="958" y="903"/>
                  <a:pt x="1746" y="949"/>
                  <a:pt x="2542" y="949"/>
                </a:cubicBezTo>
                <a:cubicBezTo>
                  <a:pt x="3349" y="949"/>
                  <a:pt x="4164" y="901"/>
                  <a:pt x="4936" y="901"/>
                </a:cubicBezTo>
                <a:cubicBezTo>
                  <a:pt x="5009" y="901"/>
                  <a:pt x="5081" y="902"/>
                  <a:pt x="5153" y="903"/>
                </a:cubicBezTo>
                <a:lnTo>
                  <a:pt x="6335" y="903"/>
                </a:lnTo>
                <a:cubicBezTo>
                  <a:pt x="6371" y="905"/>
                  <a:pt x="6410" y="905"/>
                  <a:pt x="6450" y="905"/>
                </a:cubicBezTo>
                <a:cubicBezTo>
                  <a:pt x="6684" y="905"/>
                  <a:pt x="6964" y="877"/>
                  <a:pt x="7227" y="877"/>
                </a:cubicBezTo>
                <a:cubicBezTo>
                  <a:pt x="7389" y="877"/>
                  <a:pt x="7545" y="888"/>
                  <a:pt x="7679" y="923"/>
                </a:cubicBezTo>
                <a:cubicBezTo>
                  <a:pt x="8310" y="1086"/>
                  <a:pt x="8819" y="2104"/>
                  <a:pt x="9308" y="2573"/>
                </a:cubicBezTo>
                <a:cubicBezTo>
                  <a:pt x="9396" y="2654"/>
                  <a:pt x="9493" y="2688"/>
                  <a:pt x="9588" y="2688"/>
                </a:cubicBezTo>
                <a:cubicBezTo>
                  <a:pt x="9776" y="2688"/>
                  <a:pt x="9953" y="2552"/>
                  <a:pt x="10021" y="2389"/>
                </a:cubicBezTo>
                <a:cubicBezTo>
                  <a:pt x="10265" y="2369"/>
                  <a:pt x="10489" y="2104"/>
                  <a:pt x="10326" y="1860"/>
                </a:cubicBezTo>
                <a:cubicBezTo>
                  <a:pt x="9899" y="1290"/>
                  <a:pt x="9247" y="943"/>
                  <a:pt x="8738" y="475"/>
                </a:cubicBezTo>
                <a:cubicBezTo>
                  <a:pt x="8656" y="353"/>
                  <a:pt x="8575" y="251"/>
                  <a:pt x="8453" y="169"/>
                </a:cubicBezTo>
                <a:cubicBezTo>
                  <a:pt x="8224" y="39"/>
                  <a:pt x="7889" y="0"/>
                  <a:pt x="7526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14"/>
          <p:cNvSpPr/>
          <p:nvPr/>
        </p:nvSpPr>
        <p:spPr>
          <a:xfrm>
            <a:off x="309817" y="316629"/>
            <a:ext cx="321042" cy="67676"/>
          </a:xfrm>
          <a:custGeom>
            <a:avLst/>
            <a:gdLst/>
            <a:ahLst/>
            <a:cxnLst/>
            <a:rect l="l" t="t" r="r" b="b"/>
            <a:pathLst>
              <a:path w="8473" h="1810" extrusionOk="0">
                <a:moveTo>
                  <a:pt x="4087" y="1"/>
                </a:moveTo>
                <a:cubicBezTo>
                  <a:pt x="3758" y="1"/>
                  <a:pt x="3637" y="552"/>
                  <a:pt x="3564" y="861"/>
                </a:cubicBezTo>
                <a:cubicBezTo>
                  <a:pt x="2974" y="902"/>
                  <a:pt x="2383" y="963"/>
                  <a:pt x="1772" y="1004"/>
                </a:cubicBezTo>
                <a:cubicBezTo>
                  <a:pt x="1161" y="1045"/>
                  <a:pt x="550" y="943"/>
                  <a:pt x="41" y="1330"/>
                </a:cubicBezTo>
                <a:cubicBezTo>
                  <a:pt x="0" y="1370"/>
                  <a:pt x="0" y="1452"/>
                  <a:pt x="41" y="1493"/>
                </a:cubicBezTo>
                <a:cubicBezTo>
                  <a:pt x="338" y="1753"/>
                  <a:pt x="688" y="1809"/>
                  <a:pt x="1054" y="1809"/>
                </a:cubicBezTo>
                <a:cubicBezTo>
                  <a:pt x="1290" y="1809"/>
                  <a:pt x="1532" y="1786"/>
                  <a:pt x="1772" y="1778"/>
                </a:cubicBezTo>
                <a:cubicBezTo>
                  <a:pt x="2546" y="1757"/>
                  <a:pt x="3320" y="1717"/>
                  <a:pt x="4073" y="1676"/>
                </a:cubicBezTo>
                <a:cubicBezTo>
                  <a:pt x="4460" y="1666"/>
                  <a:pt x="4847" y="1655"/>
                  <a:pt x="5232" y="1655"/>
                </a:cubicBezTo>
                <a:cubicBezTo>
                  <a:pt x="5616" y="1655"/>
                  <a:pt x="5998" y="1666"/>
                  <a:pt x="6375" y="1696"/>
                </a:cubicBezTo>
                <a:cubicBezTo>
                  <a:pt x="6748" y="1720"/>
                  <a:pt x="7135" y="1810"/>
                  <a:pt x="7500" y="1810"/>
                </a:cubicBezTo>
                <a:cubicBezTo>
                  <a:pt x="7773" y="1810"/>
                  <a:pt x="8034" y="1760"/>
                  <a:pt x="8269" y="1594"/>
                </a:cubicBezTo>
                <a:cubicBezTo>
                  <a:pt x="8432" y="1493"/>
                  <a:pt x="8472" y="1228"/>
                  <a:pt x="8289" y="1146"/>
                </a:cubicBezTo>
                <a:cubicBezTo>
                  <a:pt x="7719" y="861"/>
                  <a:pt x="7006" y="882"/>
                  <a:pt x="6375" y="841"/>
                </a:cubicBezTo>
                <a:cubicBezTo>
                  <a:pt x="5993" y="807"/>
                  <a:pt x="5606" y="792"/>
                  <a:pt x="5219" y="792"/>
                </a:cubicBezTo>
                <a:cubicBezTo>
                  <a:pt x="4904" y="792"/>
                  <a:pt x="4588" y="802"/>
                  <a:pt x="4277" y="821"/>
                </a:cubicBezTo>
                <a:cubicBezTo>
                  <a:pt x="4277" y="780"/>
                  <a:pt x="4297" y="739"/>
                  <a:pt x="4297" y="698"/>
                </a:cubicBezTo>
                <a:cubicBezTo>
                  <a:pt x="4297" y="637"/>
                  <a:pt x="4318" y="576"/>
                  <a:pt x="4318" y="495"/>
                </a:cubicBezTo>
                <a:cubicBezTo>
                  <a:pt x="4338" y="454"/>
                  <a:pt x="4318" y="332"/>
                  <a:pt x="4338" y="311"/>
                </a:cubicBezTo>
                <a:cubicBezTo>
                  <a:pt x="4399" y="189"/>
                  <a:pt x="4338" y="67"/>
                  <a:pt x="4216" y="26"/>
                </a:cubicBezTo>
                <a:cubicBezTo>
                  <a:pt x="4170" y="9"/>
                  <a:pt x="4127" y="1"/>
                  <a:pt x="408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14"/>
          <p:cNvSpPr/>
          <p:nvPr/>
        </p:nvSpPr>
        <p:spPr>
          <a:xfrm>
            <a:off x="323911" y="410029"/>
            <a:ext cx="389206" cy="80538"/>
          </a:xfrm>
          <a:custGeom>
            <a:avLst/>
            <a:gdLst/>
            <a:ahLst/>
            <a:cxnLst/>
            <a:rect l="l" t="t" r="r" b="b"/>
            <a:pathLst>
              <a:path w="10272" h="2154" extrusionOk="0">
                <a:moveTo>
                  <a:pt x="8457" y="0"/>
                </a:moveTo>
                <a:cubicBezTo>
                  <a:pt x="7925" y="0"/>
                  <a:pt x="7523" y="529"/>
                  <a:pt x="7184" y="1011"/>
                </a:cubicBezTo>
                <a:cubicBezTo>
                  <a:pt x="6916" y="558"/>
                  <a:pt x="6565" y="37"/>
                  <a:pt x="6142" y="37"/>
                </a:cubicBezTo>
                <a:cubicBezTo>
                  <a:pt x="6051" y="37"/>
                  <a:pt x="5957" y="61"/>
                  <a:pt x="5860" y="115"/>
                </a:cubicBezTo>
                <a:cubicBezTo>
                  <a:pt x="5555" y="278"/>
                  <a:pt x="5310" y="1113"/>
                  <a:pt x="5147" y="1153"/>
                </a:cubicBezTo>
                <a:cubicBezTo>
                  <a:pt x="5045" y="1153"/>
                  <a:pt x="4434" y="339"/>
                  <a:pt x="4190" y="196"/>
                </a:cubicBezTo>
                <a:cubicBezTo>
                  <a:pt x="4123" y="166"/>
                  <a:pt x="4058" y="153"/>
                  <a:pt x="3995" y="153"/>
                </a:cubicBezTo>
                <a:cubicBezTo>
                  <a:pt x="3887" y="153"/>
                  <a:pt x="3784" y="193"/>
                  <a:pt x="3681" y="257"/>
                </a:cubicBezTo>
                <a:cubicBezTo>
                  <a:pt x="3385" y="501"/>
                  <a:pt x="3283" y="952"/>
                  <a:pt x="2904" y="952"/>
                </a:cubicBezTo>
                <a:cubicBezTo>
                  <a:pt x="2839" y="952"/>
                  <a:pt x="2766" y="939"/>
                  <a:pt x="2683" y="909"/>
                </a:cubicBezTo>
                <a:cubicBezTo>
                  <a:pt x="2378" y="787"/>
                  <a:pt x="2174" y="359"/>
                  <a:pt x="1787" y="318"/>
                </a:cubicBezTo>
                <a:cubicBezTo>
                  <a:pt x="1775" y="318"/>
                  <a:pt x="1763" y="317"/>
                  <a:pt x="1751" y="317"/>
                </a:cubicBezTo>
                <a:cubicBezTo>
                  <a:pt x="1149" y="317"/>
                  <a:pt x="477" y="1304"/>
                  <a:pt x="137" y="1724"/>
                </a:cubicBezTo>
                <a:cubicBezTo>
                  <a:pt x="1" y="1894"/>
                  <a:pt x="193" y="2094"/>
                  <a:pt x="379" y="2094"/>
                </a:cubicBezTo>
                <a:cubicBezTo>
                  <a:pt x="415" y="2094"/>
                  <a:pt x="451" y="2086"/>
                  <a:pt x="484" y="2070"/>
                </a:cubicBezTo>
                <a:cubicBezTo>
                  <a:pt x="932" y="1825"/>
                  <a:pt x="1298" y="1418"/>
                  <a:pt x="1726" y="1153"/>
                </a:cubicBezTo>
                <a:cubicBezTo>
                  <a:pt x="2145" y="1458"/>
                  <a:pt x="2510" y="1976"/>
                  <a:pt x="3021" y="1976"/>
                </a:cubicBezTo>
                <a:cubicBezTo>
                  <a:pt x="3057" y="1976"/>
                  <a:pt x="3094" y="1973"/>
                  <a:pt x="3131" y="1968"/>
                </a:cubicBezTo>
                <a:cubicBezTo>
                  <a:pt x="3579" y="1886"/>
                  <a:pt x="3742" y="1438"/>
                  <a:pt x="4007" y="1092"/>
                </a:cubicBezTo>
                <a:cubicBezTo>
                  <a:pt x="4363" y="1488"/>
                  <a:pt x="4623" y="2133"/>
                  <a:pt x="5159" y="2133"/>
                </a:cubicBezTo>
                <a:cubicBezTo>
                  <a:pt x="5175" y="2133"/>
                  <a:pt x="5192" y="2132"/>
                  <a:pt x="5208" y="2131"/>
                </a:cubicBezTo>
                <a:cubicBezTo>
                  <a:pt x="5840" y="2090"/>
                  <a:pt x="5779" y="1214"/>
                  <a:pt x="6104" y="909"/>
                </a:cubicBezTo>
                <a:cubicBezTo>
                  <a:pt x="6369" y="1214"/>
                  <a:pt x="6573" y="1601"/>
                  <a:pt x="6797" y="1927"/>
                </a:cubicBezTo>
                <a:cubicBezTo>
                  <a:pt x="6885" y="2040"/>
                  <a:pt x="7042" y="2130"/>
                  <a:pt x="7188" y="2130"/>
                </a:cubicBezTo>
                <a:cubicBezTo>
                  <a:pt x="7279" y="2130"/>
                  <a:pt x="7366" y="2095"/>
                  <a:pt x="7428" y="2009"/>
                </a:cubicBezTo>
                <a:cubicBezTo>
                  <a:pt x="7675" y="1691"/>
                  <a:pt x="8045" y="976"/>
                  <a:pt x="8523" y="976"/>
                </a:cubicBezTo>
                <a:cubicBezTo>
                  <a:pt x="8597" y="976"/>
                  <a:pt x="8673" y="993"/>
                  <a:pt x="8752" y="1031"/>
                </a:cubicBezTo>
                <a:cubicBezTo>
                  <a:pt x="9098" y="1214"/>
                  <a:pt x="9343" y="1744"/>
                  <a:pt x="9607" y="2049"/>
                </a:cubicBezTo>
                <a:cubicBezTo>
                  <a:pt x="9669" y="2122"/>
                  <a:pt x="9750" y="2154"/>
                  <a:pt x="9832" y="2154"/>
                </a:cubicBezTo>
                <a:cubicBezTo>
                  <a:pt x="10046" y="2154"/>
                  <a:pt x="10272" y="1939"/>
                  <a:pt x="10198" y="1703"/>
                </a:cubicBezTo>
                <a:cubicBezTo>
                  <a:pt x="9994" y="1072"/>
                  <a:pt x="9383" y="217"/>
                  <a:pt x="8691" y="33"/>
                </a:cubicBezTo>
                <a:cubicBezTo>
                  <a:pt x="8610" y="11"/>
                  <a:pt x="8533" y="0"/>
                  <a:pt x="8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14"/>
          <p:cNvSpPr/>
          <p:nvPr/>
        </p:nvSpPr>
        <p:spPr>
          <a:xfrm>
            <a:off x="3323783" y="158043"/>
            <a:ext cx="40758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14"/>
          <p:cNvSpPr/>
          <p:nvPr/>
        </p:nvSpPr>
        <p:spPr>
          <a:xfrm>
            <a:off x="3325361" y="303876"/>
            <a:ext cx="406933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14"/>
          <p:cNvSpPr/>
          <p:nvPr/>
        </p:nvSpPr>
        <p:spPr>
          <a:xfrm>
            <a:off x="3300256" y="443248"/>
            <a:ext cx="40754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14"/>
          <p:cNvSpPr/>
          <p:nvPr/>
        </p:nvSpPr>
        <p:spPr>
          <a:xfrm>
            <a:off x="1888809" y="435600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14"/>
          <p:cNvSpPr/>
          <p:nvPr/>
        </p:nvSpPr>
        <p:spPr>
          <a:xfrm>
            <a:off x="1922970" y="273616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14"/>
          <p:cNvSpPr/>
          <p:nvPr/>
        </p:nvSpPr>
        <p:spPr>
          <a:xfrm>
            <a:off x="2062551" y="128700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14"/>
          <p:cNvSpPr/>
          <p:nvPr/>
        </p:nvSpPr>
        <p:spPr>
          <a:xfrm>
            <a:off x="5876415" y="468999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14"/>
          <p:cNvSpPr/>
          <p:nvPr/>
        </p:nvSpPr>
        <p:spPr>
          <a:xfrm>
            <a:off x="6561331" y="263987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14"/>
          <p:cNvSpPr/>
          <p:nvPr/>
        </p:nvSpPr>
        <p:spPr>
          <a:xfrm>
            <a:off x="6445623" y="175073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14"/>
          <p:cNvSpPr/>
          <p:nvPr/>
        </p:nvSpPr>
        <p:spPr>
          <a:xfrm>
            <a:off x="5343981" y="203184"/>
            <a:ext cx="75666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14"/>
          <p:cNvSpPr/>
          <p:nvPr/>
        </p:nvSpPr>
        <p:spPr>
          <a:xfrm>
            <a:off x="5499053" y="200417"/>
            <a:ext cx="98059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14"/>
          <p:cNvSpPr/>
          <p:nvPr/>
        </p:nvSpPr>
        <p:spPr>
          <a:xfrm>
            <a:off x="5671136" y="185236"/>
            <a:ext cx="91088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14"/>
          <p:cNvSpPr/>
          <p:nvPr/>
        </p:nvSpPr>
        <p:spPr>
          <a:xfrm>
            <a:off x="5345480" y="376873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14"/>
          <p:cNvSpPr/>
          <p:nvPr/>
        </p:nvSpPr>
        <p:spPr>
          <a:xfrm>
            <a:off x="5567172" y="377050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14"/>
          <p:cNvSpPr/>
          <p:nvPr/>
        </p:nvSpPr>
        <p:spPr>
          <a:xfrm>
            <a:off x="8004172" y="185559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14"/>
          <p:cNvSpPr/>
          <p:nvPr/>
        </p:nvSpPr>
        <p:spPr>
          <a:xfrm>
            <a:off x="8225417" y="202189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8" name="Google Shape;998;p14"/>
          <p:cNvSpPr/>
          <p:nvPr/>
        </p:nvSpPr>
        <p:spPr>
          <a:xfrm>
            <a:off x="4833106" y="226790"/>
            <a:ext cx="227383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9" name="Google Shape;999;p14"/>
          <p:cNvSpPr/>
          <p:nvPr/>
        </p:nvSpPr>
        <p:spPr>
          <a:xfrm flipH="1">
            <a:off x="7686680" y="4650643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14"/>
          <p:cNvSpPr/>
          <p:nvPr/>
        </p:nvSpPr>
        <p:spPr>
          <a:xfrm flipH="1">
            <a:off x="7468163" y="4667273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14"/>
          <p:cNvSpPr/>
          <p:nvPr/>
        </p:nvSpPr>
        <p:spPr>
          <a:xfrm flipH="1">
            <a:off x="7444782" y="4810799"/>
            <a:ext cx="126962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14"/>
          <p:cNvSpPr/>
          <p:nvPr/>
        </p:nvSpPr>
        <p:spPr>
          <a:xfrm flipH="1">
            <a:off x="7693967" y="4836541"/>
            <a:ext cx="142967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14"/>
          <p:cNvSpPr/>
          <p:nvPr/>
        </p:nvSpPr>
        <p:spPr>
          <a:xfrm flipH="1">
            <a:off x="4747394" y="4648320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14"/>
          <p:cNvSpPr/>
          <p:nvPr/>
        </p:nvSpPr>
        <p:spPr>
          <a:xfrm flipH="1">
            <a:off x="4466066" y="4648497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14"/>
          <p:cNvSpPr/>
          <p:nvPr/>
        </p:nvSpPr>
        <p:spPr>
          <a:xfrm flipH="1">
            <a:off x="2845848" y="4816420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14"/>
          <p:cNvSpPr/>
          <p:nvPr/>
        </p:nvSpPr>
        <p:spPr>
          <a:xfrm flipH="1">
            <a:off x="2882307" y="4624091"/>
            <a:ext cx="407318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14"/>
          <p:cNvSpPr/>
          <p:nvPr/>
        </p:nvSpPr>
        <p:spPr>
          <a:xfrm flipH="1">
            <a:off x="2377067" y="4900696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14"/>
          <p:cNvSpPr/>
          <p:nvPr/>
        </p:nvSpPr>
        <p:spPr>
          <a:xfrm flipH="1">
            <a:off x="2129448" y="4692777"/>
            <a:ext cx="159824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4"/>
          <p:cNvSpPr/>
          <p:nvPr/>
        </p:nvSpPr>
        <p:spPr>
          <a:xfrm flipH="1">
            <a:off x="2089291" y="4863923"/>
            <a:ext cx="207836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14"/>
          <p:cNvSpPr/>
          <p:nvPr/>
        </p:nvSpPr>
        <p:spPr>
          <a:xfrm flipH="1">
            <a:off x="1901073" y="4655076"/>
            <a:ext cx="136491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14"/>
          <p:cNvSpPr/>
          <p:nvPr/>
        </p:nvSpPr>
        <p:spPr>
          <a:xfrm flipH="1">
            <a:off x="4495106" y="4879112"/>
            <a:ext cx="387463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14"/>
          <p:cNvSpPr/>
          <p:nvPr/>
        </p:nvSpPr>
        <p:spPr>
          <a:xfrm flipH="1">
            <a:off x="863223" y="4827991"/>
            <a:ext cx="129407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14"/>
          <p:cNvSpPr/>
          <p:nvPr/>
        </p:nvSpPr>
        <p:spPr>
          <a:xfrm flipH="1">
            <a:off x="1084359" y="4910467"/>
            <a:ext cx="145193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14"/>
          <p:cNvSpPr/>
          <p:nvPr/>
        </p:nvSpPr>
        <p:spPr>
          <a:xfrm flipH="1">
            <a:off x="1353010" y="4658762"/>
            <a:ext cx="137377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14"/>
          <p:cNvSpPr/>
          <p:nvPr/>
        </p:nvSpPr>
        <p:spPr>
          <a:xfrm flipH="1">
            <a:off x="1581465" y="4649241"/>
            <a:ext cx="196093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14"/>
          <p:cNvSpPr/>
          <p:nvPr/>
        </p:nvSpPr>
        <p:spPr>
          <a:xfrm flipH="1">
            <a:off x="1562825" y="4830673"/>
            <a:ext cx="15216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14"/>
          <p:cNvSpPr/>
          <p:nvPr/>
        </p:nvSpPr>
        <p:spPr>
          <a:xfrm flipH="1">
            <a:off x="3928816" y="4865237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14"/>
          <p:cNvSpPr/>
          <p:nvPr/>
        </p:nvSpPr>
        <p:spPr>
          <a:xfrm flipH="1">
            <a:off x="3943196" y="4720321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14"/>
          <p:cNvSpPr/>
          <p:nvPr/>
        </p:nvSpPr>
        <p:spPr>
          <a:xfrm flipH="1">
            <a:off x="6321535" y="4685160"/>
            <a:ext cx="65625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14"/>
          <p:cNvSpPr/>
          <p:nvPr/>
        </p:nvSpPr>
        <p:spPr>
          <a:xfrm flipH="1">
            <a:off x="6152558" y="4680598"/>
            <a:ext cx="62556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p14"/>
          <p:cNvSpPr/>
          <p:nvPr/>
        </p:nvSpPr>
        <p:spPr>
          <a:xfrm flipH="1">
            <a:off x="6004420" y="4679476"/>
            <a:ext cx="54827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14"/>
          <p:cNvSpPr/>
          <p:nvPr/>
        </p:nvSpPr>
        <p:spPr>
          <a:xfrm flipH="1">
            <a:off x="6472131" y="4682135"/>
            <a:ext cx="382765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14"/>
          <p:cNvSpPr/>
          <p:nvPr/>
        </p:nvSpPr>
        <p:spPr>
          <a:xfrm flipH="1">
            <a:off x="6094956" y="4890395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4"/>
          <p:cNvSpPr/>
          <p:nvPr/>
        </p:nvSpPr>
        <p:spPr>
          <a:xfrm flipH="1">
            <a:off x="5983816" y="4801482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14"/>
          <p:cNvSpPr/>
          <p:nvPr/>
        </p:nvSpPr>
        <p:spPr>
          <a:xfrm flipH="1">
            <a:off x="5317275" y="4861999"/>
            <a:ext cx="39785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14"/>
          <p:cNvSpPr/>
          <p:nvPr/>
        </p:nvSpPr>
        <p:spPr>
          <a:xfrm flipH="1">
            <a:off x="5140986" y="4874226"/>
            <a:ext cx="39406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7" name="Google Shape;1027;p14"/>
          <p:cNvSpPr/>
          <p:nvPr/>
        </p:nvSpPr>
        <p:spPr>
          <a:xfrm flipH="1">
            <a:off x="4988224" y="4868954"/>
            <a:ext cx="470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8" name="Google Shape;1028;p14"/>
          <p:cNvSpPr/>
          <p:nvPr/>
        </p:nvSpPr>
        <p:spPr>
          <a:xfrm flipH="1">
            <a:off x="5054386" y="4639117"/>
            <a:ext cx="259281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9" name="Google Shape;1029;p14"/>
          <p:cNvSpPr/>
          <p:nvPr/>
        </p:nvSpPr>
        <p:spPr>
          <a:xfrm flipH="1">
            <a:off x="8013353" y="4705140"/>
            <a:ext cx="210706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14"/>
          <p:cNvSpPr/>
          <p:nvPr/>
        </p:nvSpPr>
        <p:spPr>
          <a:xfrm flipH="1">
            <a:off x="8263341" y="4678892"/>
            <a:ext cx="101128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4"/>
          <p:cNvSpPr/>
          <p:nvPr/>
        </p:nvSpPr>
        <p:spPr>
          <a:xfrm flipH="1">
            <a:off x="5479991" y="4624239"/>
            <a:ext cx="40758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14"/>
          <p:cNvSpPr/>
          <p:nvPr/>
        </p:nvSpPr>
        <p:spPr>
          <a:xfrm flipH="1">
            <a:off x="5479066" y="4770072"/>
            <a:ext cx="406933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14"/>
          <p:cNvSpPr/>
          <p:nvPr/>
        </p:nvSpPr>
        <p:spPr>
          <a:xfrm flipH="1">
            <a:off x="5503556" y="4909444"/>
            <a:ext cx="40754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14"/>
          <p:cNvSpPr/>
          <p:nvPr/>
        </p:nvSpPr>
        <p:spPr>
          <a:xfrm flipH="1">
            <a:off x="6915041" y="4901796"/>
            <a:ext cx="407510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14"/>
          <p:cNvSpPr/>
          <p:nvPr/>
        </p:nvSpPr>
        <p:spPr>
          <a:xfrm flipH="1">
            <a:off x="6922963" y="4739812"/>
            <a:ext cx="365427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14"/>
          <p:cNvSpPr/>
          <p:nvPr/>
        </p:nvSpPr>
        <p:spPr>
          <a:xfrm flipH="1">
            <a:off x="7017054" y="4594896"/>
            <a:ext cx="131756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14"/>
          <p:cNvSpPr/>
          <p:nvPr/>
        </p:nvSpPr>
        <p:spPr>
          <a:xfrm flipH="1">
            <a:off x="2845848" y="4935195"/>
            <a:ext cx="489097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14"/>
          <p:cNvSpPr/>
          <p:nvPr/>
        </p:nvSpPr>
        <p:spPr>
          <a:xfrm flipH="1">
            <a:off x="2486383" y="4730183"/>
            <a:ext cx="163647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14"/>
          <p:cNvSpPr/>
          <p:nvPr/>
        </p:nvSpPr>
        <p:spPr>
          <a:xfrm flipH="1">
            <a:off x="2375243" y="4641269"/>
            <a:ext cx="390494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14"/>
          <p:cNvSpPr/>
          <p:nvPr/>
        </p:nvSpPr>
        <p:spPr>
          <a:xfrm flipH="1">
            <a:off x="3791713" y="4669380"/>
            <a:ext cx="75666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4"/>
          <p:cNvSpPr/>
          <p:nvPr/>
        </p:nvSpPr>
        <p:spPr>
          <a:xfrm flipH="1">
            <a:off x="3614248" y="4666613"/>
            <a:ext cx="98059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14"/>
          <p:cNvSpPr/>
          <p:nvPr/>
        </p:nvSpPr>
        <p:spPr>
          <a:xfrm flipH="1">
            <a:off x="3449137" y="4651433"/>
            <a:ext cx="91088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14"/>
          <p:cNvSpPr/>
          <p:nvPr/>
        </p:nvSpPr>
        <p:spPr>
          <a:xfrm flipH="1">
            <a:off x="3731989" y="4843070"/>
            <a:ext cx="133891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4" name="Google Shape;1044;p14"/>
          <p:cNvSpPr/>
          <p:nvPr/>
        </p:nvSpPr>
        <p:spPr>
          <a:xfrm flipH="1">
            <a:off x="3450661" y="4843247"/>
            <a:ext cx="193528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5" name="Google Shape;1045;p14"/>
          <p:cNvSpPr/>
          <p:nvPr/>
        </p:nvSpPr>
        <p:spPr>
          <a:xfrm flipH="1">
            <a:off x="1079690" y="4651755"/>
            <a:ext cx="127499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6" name="Google Shape;1046;p14"/>
          <p:cNvSpPr/>
          <p:nvPr/>
        </p:nvSpPr>
        <p:spPr>
          <a:xfrm flipH="1">
            <a:off x="861172" y="4668385"/>
            <a:ext cx="124772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14"/>
          <p:cNvSpPr/>
          <p:nvPr/>
        </p:nvSpPr>
        <p:spPr>
          <a:xfrm flipH="1">
            <a:off x="4150872" y="4692986"/>
            <a:ext cx="227383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31"/>
          <p:cNvSpPr/>
          <p:nvPr/>
        </p:nvSpPr>
        <p:spPr>
          <a:xfrm>
            <a:off x="149233" y="1284447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31"/>
          <p:cNvSpPr/>
          <p:nvPr/>
        </p:nvSpPr>
        <p:spPr>
          <a:xfrm>
            <a:off x="368124" y="1301077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31"/>
          <p:cNvSpPr/>
          <p:nvPr/>
        </p:nvSpPr>
        <p:spPr>
          <a:xfrm>
            <a:off x="389089" y="1444603"/>
            <a:ext cx="125613" cy="166968"/>
          </a:xfrm>
          <a:custGeom>
            <a:avLst/>
            <a:gdLst/>
            <a:ahLst/>
            <a:cxnLst/>
            <a:rect l="l" t="t" r="r" b="b"/>
            <a:pathLst>
              <a:path w="2840" h="3775" extrusionOk="0">
                <a:moveTo>
                  <a:pt x="1063" y="666"/>
                </a:moveTo>
                <a:cubicBezTo>
                  <a:pt x="1161" y="666"/>
                  <a:pt x="1280" y="684"/>
                  <a:pt x="1420" y="719"/>
                </a:cubicBezTo>
                <a:cubicBezTo>
                  <a:pt x="1685" y="923"/>
                  <a:pt x="1746" y="1452"/>
                  <a:pt x="1726" y="1758"/>
                </a:cubicBezTo>
                <a:cubicBezTo>
                  <a:pt x="1726" y="2145"/>
                  <a:pt x="1583" y="2450"/>
                  <a:pt x="1339" y="2715"/>
                </a:cubicBezTo>
                <a:cubicBezTo>
                  <a:pt x="952" y="2552"/>
                  <a:pt x="789" y="2165"/>
                  <a:pt x="728" y="1758"/>
                </a:cubicBezTo>
                <a:cubicBezTo>
                  <a:pt x="707" y="1595"/>
                  <a:pt x="687" y="1432"/>
                  <a:pt x="687" y="1269"/>
                </a:cubicBezTo>
                <a:cubicBezTo>
                  <a:pt x="667" y="1187"/>
                  <a:pt x="687" y="1106"/>
                  <a:pt x="707" y="1025"/>
                </a:cubicBezTo>
                <a:cubicBezTo>
                  <a:pt x="707" y="778"/>
                  <a:pt x="821" y="666"/>
                  <a:pt x="1063" y="666"/>
                </a:cubicBezTo>
                <a:close/>
                <a:moveTo>
                  <a:pt x="1057" y="0"/>
                </a:moveTo>
                <a:cubicBezTo>
                  <a:pt x="1016" y="0"/>
                  <a:pt x="974" y="2"/>
                  <a:pt x="931" y="6"/>
                </a:cubicBezTo>
                <a:cubicBezTo>
                  <a:pt x="157" y="67"/>
                  <a:pt x="35" y="963"/>
                  <a:pt x="76" y="1595"/>
                </a:cubicBezTo>
                <a:cubicBezTo>
                  <a:pt x="117" y="2165"/>
                  <a:pt x="300" y="2695"/>
                  <a:pt x="687" y="3041"/>
                </a:cubicBezTo>
                <a:cubicBezTo>
                  <a:pt x="544" y="3081"/>
                  <a:pt x="402" y="3122"/>
                  <a:pt x="259" y="3204"/>
                </a:cubicBezTo>
                <a:cubicBezTo>
                  <a:pt x="0" y="3323"/>
                  <a:pt x="112" y="3775"/>
                  <a:pt x="384" y="3775"/>
                </a:cubicBezTo>
                <a:cubicBezTo>
                  <a:pt x="390" y="3775"/>
                  <a:pt x="396" y="3774"/>
                  <a:pt x="402" y="3774"/>
                </a:cubicBezTo>
                <a:cubicBezTo>
                  <a:pt x="1115" y="3692"/>
                  <a:pt x="1807" y="3652"/>
                  <a:pt x="2500" y="3550"/>
                </a:cubicBezTo>
                <a:cubicBezTo>
                  <a:pt x="2840" y="3510"/>
                  <a:pt x="2767" y="2938"/>
                  <a:pt x="2435" y="2938"/>
                </a:cubicBezTo>
                <a:cubicBezTo>
                  <a:pt x="2430" y="2938"/>
                  <a:pt x="2424" y="2939"/>
                  <a:pt x="2418" y="2939"/>
                </a:cubicBezTo>
                <a:cubicBezTo>
                  <a:pt x="2174" y="2959"/>
                  <a:pt x="1909" y="2980"/>
                  <a:pt x="1665" y="3020"/>
                </a:cubicBezTo>
                <a:cubicBezTo>
                  <a:pt x="2574" y="2230"/>
                  <a:pt x="2409" y="0"/>
                  <a:pt x="10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31"/>
          <p:cNvSpPr/>
          <p:nvPr/>
        </p:nvSpPr>
        <p:spPr>
          <a:xfrm>
            <a:off x="126721" y="1470345"/>
            <a:ext cx="141448" cy="77137"/>
          </a:xfrm>
          <a:custGeom>
            <a:avLst/>
            <a:gdLst/>
            <a:ahLst/>
            <a:cxnLst/>
            <a:rect l="l" t="t" r="r" b="b"/>
            <a:pathLst>
              <a:path w="3198" h="1744" extrusionOk="0">
                <a:moveTo>
                  <a:pt x="1853" y="544"/>
                </a:moveTo>
                <a:cubicBezTo>
                  <a:pt x="1894" y="544"/>
                  <a:pt x="1955" y="565"/>
                  <a:pt x="1996" y="565"/>
                </a:cubicBezTo>
                <a:cubicBezTo>
                  <a:pt x="1955" y="667"/>
                  <a:pt x="2016" y="809"/>
                  <a:pt x="2139" y="850"/>
                </a:cubicBezTo>
                <a:cubicBezTo>
                  <a:pt x="2587" y="972"/>
                  <a:pt x="2016" y="1074"/>
                  <a:pt x="1833" y="1074"/>
                </a:cubicBezTo>
                <a:cubicBezTo>
                  <a:pt x="1781" y="1082"/>
                  <a:pt x="1612" y="1098"/>
                  <a:pt x="1435" y="1098"/>
                </a:cubicBezTo>
                <a:cubicBezTo>
                  <a:pt x="1194" y="1098"/>
                  <a:pt x="937" y="1069"/>
                  <a:pt x="937" y="952"/>
                </a:cubicBezTo>
                <a:cubicBezTo>
                  <a:pt x="937" y="809"/>
                  <a:pt x="1283" y="646"/>
                  <a:pt x="1365" y="626"/>
                </a:cubicBezTo>
                <a:cubicBezTo>
                  <a:pt x="1528" y="565"/>
                  <a:pt x="1690" y="565"/>
                  <a:pt x="1853" y="544"/>
                </a:cubicBezTo>
                <a:close/>
                <a:moveTo>
                  <a:pt x="1787" y="0"/>
                </a:moveTo>
                <a:cubicBezTo>
                  <a:pt x="1448" y="0"/>
                  <a:pt x="1108" y="86"/>
                  <a:pt x="855" y="239"/>
                </a:cubicBezTo>
                <a:cubicBezTo>
                  <a:pt x="346" y="544"/>
                  <a:pt x="0" y="1359"/>
                  <a:pt x="733" y="1624"/>
                </a:cubicBezTo>
                <a:cubicBezTo>
                  <a:pt x="947" y="1702"/>
                  <a:pt x="1221" y="1743"/>
                  <a:pt x="1508" y="1743"/>
                </a:cubicBezTo>
                <a:cubicBezTo>
                  <a:pt x="2040" y="1743"/>
                  <a:pt x="2615" y="1602"/>
                  <a:pt x="2933" y="1298"/>
                </a:cubicBezTo>
                <a:cubicBezTo>
                  <a:pt x="3198" y="1013"/>
                  <a:pt x="3136" y="707"/>
                  <a:pt x="2933" y="504"/>
                </a:cubicBezTo>
                <a:cubicBezTo>
                  <a:pt x="2933" y="483"/>
                  <a:pt x="2912" y="463"/>
                  <a:pt x="2892" y="443"/>
                </a:cubicBezTo>
                <a:cubicBezTo>
                  <a:pt x="2642" y="136"/>
                  <a:pt x="2215" y="0"/>
                  <a:pt x="178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31"/>
          <p:cNvSpPr/>
          <p:nvPr/>
        </p:nvSpPr>
        <p:spPr>
          <a:xfrm>
            <a:off x="123094" y="1644699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31"/>
          <p:cNvSpPr/>
          <p:nvPr/>
        </p:nvSpPr>
        <p:spPr>
          <a:xfrm>
            <a:off x="342427" y="1644876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31"/>
          <p:cNvSpPr/>
          <p:nvPr/>
        </p:nvSpPr>
        <p:spPr>
          <a:xfrm>
            <a:off x="8551189" y="4909851"/>
            <a:ext cx="420683" cy="113428"/>
          </a:xfrm>
          <a:custGeom>
            <a:avLst/>
            <a:gdLst/>
            <a:ahLst/>
            <a:cxnLst/>
            <a:rect l="l" t="t" r="r" b="b"/>
            <a:pathLst>
              <a:path w="9899" h="3343" extrusionOk="0">
                <a:moveTo>
                  <a:pt x="9389" y="874"/>
                </a:moveTo>
                <a:cubicBezTo>
                  <a:pt x="9389" y="1058"/>
                  <a:pt x="9369" y="1241"/>
                  <a:pt x="9369" y="1424"/>
                </a:cubicBezTo>
                <a:cubicBezTo>
                  <a:pt x="9348" y="1750"/>
                  <a:pt x="9287" y="2096"/>
                  <a:pt x="9328" y="2422"/>
                </a:cubicBezTo>
                <a:cubicBezTo>
                  <a:pt x="9010" y="2698"/>
                  <a:pt x="8538" y="2764"/>
                  <a:pt x="8055" y="2764"/>
                </a:cubicBezTo>
                <a:cubicBezTo>
                  <a:pt x="7610" y="2764"/>
                  <a:pt x="7154" y="2707"/>
                  <a:pt x="6803" y="2707"/>
                </a:cubicBezTo>
                <a:cubicBezTo>
                  <a:pt x="5947" y="2687"/>
                  <a:pt x="5112" y="2667"/>
                  <a:pt x="4257" y="2646"/>
                </a:cubicBezTo>
                <a:cubicBezTo>
                  <a:pt x="3422" y="2626"/>
                  <a:pt x="2587" y="2626"/>
                  <a:pt x="1772" y="2585"/>
                </a:cubicBezTo>
                <a:cubicBezTo>
                  <a:pt x="1548" y="2585"/>
                  <a:pt x="1324" y="2565"/>
                  <a:pt x="1121" y="2544"/>
                </a:cubicBezTo>
                <a:cubicBezTo>
                  <a:pt x="754" y="2544"/>
                  <a:pt x="611" y="2341"/>
                  <a:pt x="734" y="1913"/>
                </a:cubicBezTo>
                <a:cubicBezTo>
                  <a:pt x="713" y="1669"/>
                  <a:pt x="713" y="1424"/>
                  <a:pt x="693" y="1160"/>
                </a:cubicBezTo>
                <a:lnTo>
                  <a:pt x="693" y="1160"/>
                </a:lnTo>
                <a:cubicBezTo>
                  <a:pt x="1223" y="1787"/>
                  <a:pt x="2064" y="2133"/>
                  <a:pt x="2879" y="2133"/>
                </a:cubicBezTo>
                <a:cubicBezTo>
                  <a:pt x="3598" y="2133"/>
                  <a:pt x="4297" y="1864"/>
                  <a:pt x="4746" y="1282"/>
                </a:cubicBezTo>
                <a:cubicBezTo>
                  <a:pt x="5112" y="1893"/>
                  <a:pt x="5886" y="2137"/>
                  <a:pt x="6640" y="2219"/>
                </a:cubicBezTo>
                <a:cubicBezTo>
                  <a:pt x="6698" y="2223"/>
                  <a:pt x="6757" y="2225"/>
                  <a:pt x="6815" y="2225"/>
                </a:cubicBezTo>
                <a:cubicBezTo>
                  <a:pt x="7804" y="2225"/>
                  <a:pt x="8696" y="1586"/>
                  <a:pt x="9389" y="874"/>
                </a:cubicBezTo>
                <a:close/>
                <a:moveTo>
                  <a:pt x="9475" y="1"/>
                </a:moveTo>
                <a:cubicBezTo>
                  <a:pt x="9410" y="1"/>
                  <a:pt x="9344" y="30"/>
                  <a:pt x="9287" y="101"/>
                </a:cubicBezTo>
                <a:cubicBezTo>
                  <a:pt x="8778" y="671"/>
                  <a:pt x="8126" y="1343"/>
                  <a:pt x="7373" y="1567"/>
                </a:cubicBezTo>
                <a:cubicBezTo>
                  <a:pt x="7160" y="1634"/>
                  <a:pt x="6916" y="1669"/>
                  <a:pt x="6666" y="1669"/>
                </a:cubicBezTo>
                <a:cubicBezTo>
                  <a:pt x="6006" y="1669"/>
                  <a:pt x="5300" y="1426"/>
                  <a:pt x="4990" y="895"/>
                </a:cubicBezTo>
                <a:cubicBezTo>
                  <a:pt x="5010" y="834"/>
                  <a:pt x="5031" y="773"/>
                  <a:pt x="5051" y="732"/>
                </a:cubicBezTo>
                <a:cubicBezTo>
                  <a:pt x="5110" y="570"/>
                  <a:pt x="4967" y="451"/>
                  <a:pt x="4829" y="451"/>
                </a:cubicBezTo>
                <a:cubicBezTo>
                  <a:pt x="4776" y="451"/>
                  <a:pt x="4724" y="468"/>
                  <a:pt x="4685" y="508"/>
                </a:cubicBezTo>
                <a:cubicBezTo>
                  <a:pt x="4664" y="508"/>
                  <a:pt x="4664" y="528"/>
                  <a:pt x="4644" y="528"/>
                </a:cubicBezTo>
                <a:cubicBezTo>
                  <a:pt x="4603" y="549"/>
                  <a:pt x="4583" y="569"/>
                  <a:pt x="4562" y="610"/>
                </a:cubicBezTo>
                <a:cubicBezTo>
                  <a:pt x="4012" y="1139"/>
                  <a:pt x="3503" y="1608"/>
                  <a:pt x="2689" y="1608"/>
                </a:cubicBezTo>
                <a:cubicBezTo>
                  <a:pt x="2671" y="1608"/>
                  <a:pt x="2654" y="1608"/>
                  <a:pt x="2636" y="1608"/>
                </a:cubicBezTo>
                <a:cubicBezTo>
                  <a:pt x="1824" y="1608"/>
                  <a:pt x="1130" y="1147"/>
                  <a:pt x="632" y="549"/>
                </a:cubicBezTo>
                <a:cubicBezTo>
                  <a:pt x="604" y="510"/>
                  <a:pt x="570" y="493"/>
                  <a:pt x="536" y="493"/>
                </a:cubicBezTo>
                <a:cubicBezTo>
                  <a:pt x="447" y="493"/>
                  <a:pt x="358" y="608"/>
                  <a:pt x="387" y="711"/>
                </a:cubicBezTo>
                <a:cubicBezTo>
                  <a:pt x="265" y="1302"/>
                  <a:pt x="0" y="2646"/>
                  <a:pt x="673" y="2972"/>
                </a:cubicBezTo>
                <a:cubicBezTo>
                  <a:pt x="1059" y="3155"/>
                  <a:pt x="1670" y="3135"/>
                  <a:pt x="2098" y="3176"/>
                </a:cubicBezTo>
                <a:cubicBezTo>
                  <a:pt x="2811" y="3216"/>
                  <a:pt x="3524" y="3237"/>
                  <a:pt x="4257" y="3257"/>
                </a:cubicBezTo>
                <a:cubicBezTo>
                  <a:pt x="5470" y="3292"/>
                  <a:pt x="6698" y="3343"/>
                  <a:pt x="7916" y="3343"/>
                </a:cubicBezTo>
                <a:cubicBezTo>
                  <a:pt x="8108" y="3343"/>
                  <a:pt x="8301" y="3341"/>
                  <a:pt x="8493" y="3339"/>
                </a:cubicBezTo>
                <a:cubicBezTo>
                  <a:pt x="9104" y="3318"/>
                  <a:pt x="9898" y="3155"/>
                  <a:pt x="9776" y="2422"/>
                </a:cubicBezTo>
                <a:cubicBezTo>
                  <a:pt x="9878" y="2137"/>
                  <a:pt x="9837" y="1791"/>
                  <a:pt x="9857" y="1506"/>
                </a:cubicBezTo>
                <a:cubicBezTo>
                  <a:pt x="9857" y="1098"/>
                  <a:pt x="9857" y="711"/>
                  <a:pt x="9796" y="304"/>
                </a:cubicBezTo>
                <a:cubicBezTo>
                  <a:pt x="9796" y="284"/>
                  <a:pt x="9776" y="243"/>
                  <a:pt x="9756" y="223"/>
                </a:cubicBezTo>
                <a:cubicBezTo>
                  <a:pt x="9716" y="103"/>
                  <a:pt x="9598" y="1"/>
                  <a:pt x="947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31"/>
          <p:cNvSpPr/>
          <p:nvPr/>
        </p:nvSpPr>
        <p:spPr>
          <a:xfrm>
            <a:off x="8604801" y="3986614"/>
            <a:ext cx="127563" cy="138346"/>
          </a:xfrm>
          <a:custGeom>
            <a:avLst/>
            <a:gdLst/>
            <a:ahLst/>
            <a:cxnLst/>
            <a:rect l="l" t="t" r="r" b="b"/>
            <a:pathLst>
              <a:path w="3130" h="3395" extrusionOk="0">
                <a:moveTo>
                  <a:pt x="1690" y="982"/>
                </a:moveTo>
                <a:cubicBezTo>
                  <a:pt x="1690" y="982"/>
                  <a:pt x="1711" y="1002"/>
                  <a:pt x="1711" y="1002"/>
                </a:cubicBezTo>
                <a:cubicBezTo>
                  <a:pt x="1894" y="1165"/>
                  <a:pt x="2037" y="1450"/>
                  <a:pt x="2139" y="1654"/>
                </a:cubicBezTo>
                <a:cubicBezTo>
                  <a:pt x="2410" y="2254"/>
                  <a:pt x="2257" y="2799"/>
                  <a:pt x="1577" y="2799"/>
                </a:cubicBezTo>
                <a:cubicBezTo>
                  <a:pt x="1542" y="2799"/>
                  <a:pt x="1505" y="2797"/>
                  <a:pt x="1466" y="2794"/>
                </a:cubicBezTo>
                <a:cubicBezTo>
                  <a:pt x="1263" y="2774"/>
                  <a:pt x="957" y="2733"/>
                  <a:pt x="876" y="2489"/>
                </a:cubicBezTo>
                <a:cubicBezTo>
                  <a:pt x="794" y="2265"/>
                  <a:pt x="998" y="1959"/>
                  <a:pt x="1120" y="1756"/>
                </a:cubicBezTo>
                <a:cubicBezTo>
                  <a:pt x="1263" y="1491"/>
                  <a:pt x="1446" y="1206"/>
                  <a:pt x="1690" y="982"/>
                </a:cubicBezTo>
                <a:close/>
                <a:moveTo>
                  <a:pt x="1672" y="1"/>
                </a:moveTo>
                <a:cubicBezTo>
                  <a:pt x="1142" y="1"/>
                  <a:pt x="603" y="50"/>
                  <a:pt x="183" y="289"/>
                </a:cubicBezTo>
                <a:cubicBezTo>
                  <a:pt x="0" y="391"/>
                  <a:pt x="82" y="676"/>
                  <a:pt x="285" y="676"/>
                </a:cubicBezTo>
                <a:lnTo>
                  <a:pt x="367" y="676"/>
                </a:lnTo>
                <a:cubicBezTo>
                  <a:pt x="387" y="676"/>
                  <a:pt x="407" y="676"/>
                  <a:pt x="407" y="656"/>
                </a:cubicBezTo>
                <a:cubicBezTo>
                  <a:pt x="733" y="636"/>
                  <a:pt x="1039" y="636"/>
                  <a:pt x="1365" y="615"/>
                </a:cubicBezTo>
                <a:cubicBezTo>
                  <a:pt x="1365" y="615"/>
                  <a:pt x="1365" y="636"/>
                  <a:pt x="1365" y="636"/>
                </a:cubicBezTo>
                <a:cubicBezTo>
                  <a:pt x="917" y="941"/>
                  <a:pt x="591" y="1430"/>
                  <a:pt x="367" y="1939"/>
                </a:cubicBezTo>
                <a:cubicBezTo>
                  <a:pt x="61" y="2693"/>
                  <a:pt x="509" y="3263"/>
                  <a:pt x="1263" y="3365"/>
                </a:cubicBezTo>
                <a:cubicBezTo>
                  <a:pt x="1374" y="3384"/>
                  <a:pt x="1487" y="3394"/>
                  <a:pt x="1600" y="3394"/>
                </a:cubicBezTo>
                <a:cubicBezTo>
                  <a:pt x="2193" y="3394"/>
                  <a:pt x="2769" y="3115"/>
                  <a:pt x="2872" y="2448"/>
                </a:cubicBezTo>
                <a:cubicBezTo>
                  <a:pt x="2974" y="1878"/>
                  <a:pt x="2648" y="1063"/>
                  <a:pt x="2179" y="615"/>
                </a:cubicBezTo>
                <a:lnTo>
                  <a:pt x="2729" y="615"/>
                </a:lnTo>
                <a:cubicBezTo>
                  <a:pt x="2735" y="616"/>
                  <a:pt x="2742" y="616"/>
                  <a:pt x="2748" y="616"/>
                </a:cubicBezTo>
                <a:cubicBezTo>
                  <a:pt x="3117" y="616"/>
                  <a:pt x="3130" y="25"/>
                  <a:pt x="2729" y="25"/>
                </a:cubicBezTo>
                <a:cubicBezTo>
                  <a:pt x="2410" y="25"/>
                  <a:pt x="2043" y="1"/>
                  <a:pt x="167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31"/>
          <p:cNvSpPr/>
          <p:nvPr/>
        </p:nvSpPr>
        <p:spPr>
          <a:xfrm>
            <a:off x="8767459" y="3963916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31"/>
          <p:cNvSpPr/>
          <p:nvPr/>
        </p:nvSpPr>
        <p:spPr>
          <a:xfrm>
            <a:off x="8653037" y="4796896"/>
            <a:ext cx="93677" cy="59132"/>
          </a:xfrm>
          <a:custGeom>
            <a:avLst/>
            <a:gdLst/>
            <a:ahLst/>
            <a:cxnLst/>
            <a:rect l="l" t="t" r="r" b="b"/>
            <a:pathLst>
              <a:path w="1874" h="1183" extrusionOk="0">
                <a:moveTo>
                  <a:pt x="1064" y="429"/>
                </a:moveTo>
                <a:cubicBezTo>
                  <a:pt x="1076" y="429"/>
                  <a:pt x="1088" y="430"/>
                  <a:pt x="1100" y="431"/>
                </a:cubicBezTo>
                <a:cubicBezTo>
                  <a:pt x="1263" y="452"/>
                  <a:pt x="1344" y="574"/>
                  <a:pt x="1385" y="716"/>
                </a:cubicBezTo>
                <a:cubicBezTo>
                  <a:pt x="1182" y="737"/>
                  <a:pt x="998" y="737"/>
                  <a:pt x="795" y="757"/>
                </a:cubicBezTo>
                <a:cubicBezTo>
                  <a:pt x="713" y="757"/>
                  <a:pt x="632" y="757"/>
                  <a:pt x="550" y="777"/>
                </a:cubicBezTo>
                <a:cubicBezTo>
                  <a:pt x="571" y="737"/>
                  <a:pt x="591" y="716"/>
                  <a:pt x="611" y="676"/>
                </a:cubicBezTo>
                <a:cubicBezTo>
                  <a:pt x="726" y="561"/>
                  <a:pt x="893" y="429"/>
                  <a:pt x="1064" y="429"/>
                </a:cubicBezTo>
                <a:close/>
                <a:moveTo>
                  <a:pt x="1085" y="1"/>
                </a:moveTo>
                <a:cubicBezTo>
                  <a:pt x="1063" y="1"/>
                  <a:pt x="1041" y="2"/>
                  <a:pt x="1019" y="3"/>
                </a:cubicBezTo>
                <a:cubicBezTo>
                  <a:pt x="591" y="24"/>
                  <a:pt x="143" y="390"/>
                  <a:pt x="41" y="818"/>
                </a:cubicBezTo>
                <a:cubicBezTo>
                  <a:pt x="21" y="859"/>
                  <a:pt x="21" y="900"/>
                  <a:pt x="41" y="920"/>
                </a:cubicBezTo>
                <a:cubicBezTo>
                  <a:pt x="0" y="1001"/>
                  <a:pt x="61" y="1103"/>
                  <a:pt x="143" y="1124"/>
                </a:cubicBezTo>
                <a:cubicBezTo>
                  <a:pt x="267" y="1169"/>
                  <a:pt x="397" y="1183"/>
                  <a:pt x="530" y="1183"/>
                </a:cubicBezTo>
                <a:cubicBezTo>
                  <a:pt x="637" y="1183"/>
                  <a:pt x="746" y="1173"/>
                  <a:pt x="856" y="1164"/>
                </a:cubicBezTo>
                <a:cubicBezTo>
                  <a:pt x="1120" y="1144"/>
                  <a:pt x="1385" y="1144"/>
                  <a:pt x="1650" y="1124"/>
                </a:cubicBezTo>
                <a:cubicBezTo>
                  <a:pt x="1792" y="1124"/>
                  <a:pt x="1874" y="1001"/>
                  <a:pt x="1854" y="859"/>
                </a:cubicBezTo>
                <a:cubicBezTo>
                  <a:pt x="1776" y="430"/>
                  <a:pt x="1567" y="1"/>
                  <a:pt x="108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31"/>
          <p:cNvSpPr/>
          <p:nvPr/>
        </p:nvSpPr>
        <p:spPr>
          <a:xfrm>
            <a:off x="8841344" y="4818390"/>
            <a:ext cx="91177" cy="53184"/>
          </a:xfrm>
          <a:custGeom>
            <a:avLst/>
            <a:gdLst/>
            <a:ahLst/>
            <a:cxnLst/>
            <a:rect l="l" t="t" r="r" b="b"/>
            <a:pathLst>
              <a:path w="1824" h="1064" extrusionOk="0">
                <a:moveTo>
                  <a:pt x="867" y="411"/>
                </a:moveTo>
                <a:cubicBezTo>
                  <a:pt x="1029" y="411"/>
                  <a:pt x="1133" y="502"/>
                  <a:pt x="1264" y="632"/>
                </a:cubicBezTo>
                <a:cubicBezTo>
                  <a:pt x="1223" y="612"/>
                  <a:pt x="1182" y="612"/>
                  <a:pt x="1141" y="612"/>
                </a:cubicBezTo>
                <a:cubicBezTo>
                  <a:pt x="1040" y="592"/>
                  <a:pt x="958" y="592"/>
                  <a:pt x="856" y="571"/>
                </a:cubicBezTo>
                <a:cubicBezTo>
                  <a:pt x="734" y="571"/>
                  <a:pt x="612" y="571"/>
                  <a:pt x="490" y="592"/>
                </a:cubicBezTo>
                <a:lnTo>
                  <a:pt x="469" y="592"/>
                </a:lnTo>
                <a:cubicBezTo>
                  <a:pt x="530" y="490"/>
                  <a:pt x="612" y="449"/>
                  <a:pt x="734" y="429"/>
                </a:cubicBezTo>
                <a:cubicBezTo>
                  <a:pt x="783" y="417"/>
                  <a:pt x="827" y="411"/>
                  <a:pt x="867" y="411"/>
                </a:cubicBezTo>
                <a:close/>
                <a:moveTo>
                  <a:pt x="780" y="0"/>
                </a:moveTo>
                <a:cubicBezTo>
                  <a:pt x="390" y="0"/>
                  <a:pt x="23" y="202"/>
                  <a:pt x="1" y="653"/>
                </a:cubicBezTo>
                <a:cubicBezTo>
                  <a:pt x="1" y="714"/>
                  <a:pt x="42" y="795"/>
                  <a:pt x="103" y="836"/>
                </a:cubicBezTo>
                <a:cubicBezTo>
                  <a:pt x="103" y="857"/>
                  <a:pt x="123" y="877"/>
                  <a:pt x="143" y="897"/>
                </a:cubicBezTo>
                <a:cubicBezTo>
                  <a:pt x="205" y="971"/>
                  <a:pt x="295" y="985"/>
                  <a:pt x="393" y="985"/>
                </a:cubicBezTo>
                <a:cubicBezTo>
                  <a:pt x="458" y="985"/>
                  <a:pt x="526" y="979"/>
                  <a:pt x="592" y="979"/>
                </a:cubicBezTo>
                <a:cubicBezTo>
                  <a:pt x="836" y="999"/>
                  <a:pt x="1080" y="1060"/>
                  <a:pt x="1325" y="1060"/>
                </a:cubicBezTo>
                <a:cubicBezTo>
                  <a:pt x="1344" y="1062"/>
                  <a:pt x="1362" y="1063"/>
                  <a:pt x="1380" y="1063"/>
                </a:cubicBezTo>
                <a:cubicBezTo>
                  <a:pt x="1723" y="1063"/>
                  <a:pt x="1824" y="699"/>
                  <a:pt x="1630" y="408"/>
                </a:cubicBezTo>
                <a:cubicBezTo>
                  <a:pt x="1462" y="146"/>
                  <a:pt x="1112" y="0"/>
                  <a:pt x="78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31"/>
          <p:cNvSpPr/>
          <p:nvPr/>
        </p:nvSpPr>
        <p:spPr>
          <a:xfrm>
            <a:off x="8526592" y="810550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31"/>
          <p:cNvSpPr/>
          <p:nvPr/>
        </p:nvSpPr>
        <p:spPr>
          <a:xfrm>
            <a:off x="8538249" y="67655"/>
            <a:ext cx="483927" cy="80408"/>
          </a:xfrm>
          <a:custGeom>
            <a:avLst/>
            <a:gdLst/>
            <a:ahLst/>
            <a:cxnLst/>
            <a:rect l="l" t="t" r="r" b="b"/>
            <a:pathLst>
              <a:path w="12704" h="2103" extrusionOk="0">
                <a:moveTo>
                  <a:pt x="10719" y="1"/>
                </a:moveTo>
                <a:cubicBezTo>
                  <a:pt x="10479" y="1"/>
                  <a:pt x="10231" y="86"/>
                  <a:pt x="9975" y="294"/>
                </a:cubicBezTo>
                <a:cubicBezTo>
                  <a:pt x="9785" y="457"/>
                  <a:pt x="9758" y="584"/>
                  <a:pt x="9646" y="584"/>
                </a:cubicBezTo>
                <a:cubicBezTo>
                  <a:pt x="9590" y="584"/>
                  <a:pt x="9513" y="552"/>
                  <a:pt x="9384" y="477"/>
                </a:cubicBezTo>
                <a:cubicBezTo>
                  <a:pt x="9180" y="355"/>
                  <a:pt x="9079" y="172"/>
                  <a:pt x="8834" y="90"/>
                </a:cubicBezTo>
                <a:cubicBezTo>
                  <a:pt x="8747" y="66"/>
                  <a:pt x="8670" y="55"/>
                  <a:pt x="8600" y="55"/>
                </a:cubicBezTo>
                <a:cubicBezTo>
                  <a:pt x="8201" y="55"/>
                  <a:pt x="8061" y="411"/>
                  <a:pt x="7714" y="620"/>
                </a:cubicBezTo>
                <a:cubicBezTo>
                  <a:pt x="7567" y="713"/>
                  <a:pt x="7422" y="749"/>
                  <a:pt x="7277" y="749"/>
                </a:cubicBezTo>
                <a:cubicBezTo>
                  <a:pt x="6795" y="749"/>
                  <a:pt x="6321" y="349"/>
                  <a:pt x="5806" y="349"/>
                </a:cubicBezTo>
                <a:cubicBezTo>
                  <a:pt x="5770" y="349"/>
                  <a:pt x="5734" y="351"/>
                  <a:pt x="5698" y="355"/>
                </a:cubicBezTo>
                <a:cubicBezTo>
                  <a:pt x="5392" y="375"/>
                  <a:pt x="5148" y="498"/>
                  <a:pt x="4924" y="681"/>
                </a:cubicBezTo>
                <a:cubicBezTo>
                  <a:pt x="4680" y="844"/>
                  <a:pt x="4476" y="1210"/>
                  <a:pt x="4171" y="1251"/>
                </a:cubicBezTo>
                <a:cubicBezTo>
                  <a:pt x="4158" y="1253"/>
                  <a:pt x="4145" y="1253"/>
                  <a:pt x="4131" y="1253"/>
                </a:cubicBezTo>
                <a:cubicBezTo>
                  <a:pt x="3783" y="1253"/>
                  <a:pt x="3018" y="778"/>
                  <a:pt x="2725" y="660"/>
                </a:cubicBezTo>
                <a:cubicBezTo>
                  <a:pt x="2542" y="594"/>
                  <a:pt x="2359" y="527"/>
                  <a:pt x="2154" y="527"/>
                </a:cubicBezTo>
                <a:cubicBezTo>
                  <a:pt x="2108" y="527"/>
                  <a:pt x="2060" y="531"/>
                  <a:pt x="2012" y="538"/>
                </a:cubicBezTo>
                <a:cubicBezTo>
                  <a:pt x="1340" y="640"/>
                  <a:pt x="647" y="1353"/>
                  <a:pt x="159" y="1781"/>
                </a:cubicBezTo>
                <a:cubicBezTo>
                  <a:pt x="0" y="1904"/>
                  <a:pt x="145" y="2102"/>
                  <a:pt x="306" y="2102"/>
                </a:cubicBezTo>
                <a:cubicBezTo>
                  <a:pt x="331" y="2102"/>
                  <a:pt x="357" y="2097"/>
                  <a:pt x="383" y="2086"/>
                </a:cubicBezTo>
                <a:cubicBezTo>
                  <a:pt x="769" y="1882"/>
                  <a:pt x="1136" y="1597"/>
                  <a:pt x="1523" y="1414"/>
                </a:cubicBezTo>
                <a:cubicBezTo>
                  <a:pt x="1772" y="1306"/>
                  <a:pt x="1956" y="1259"/>
                  <a:pt x="2126" y="1259"/>
                </a:cubicBezTo>
                <a:cubicBezTo>
                  <a:pt x="2374" y="1259"/>
                  <a:pt x="2590" y="1359"/>
                  <a:pt x="2928" y="1516"/>
                </a:cubicBezTo>
                <a:cubicBezTo>
                  <a:pt x="3290" y="1687"/>
                  <a:pt x="3829" y="2072"/>
                  <a:pt x="4280" y="2072"/>
                </a:cubicBezTo>
                <a:cubicBezTo>
                  <a:pt x="4312" y="2072"/>
                  <a:pt x="4343" y="2070"/>
                  <a:pt x="4374" y="2066"/>
                </a:cubicBezTo>
                <a:cubicBezTo>
                  <a:pt x="5041" y="1992"/>
                  <a:pt x="5135" y="1143"/>
                  <a:pt x="5836" y="1143"/>
                </a:cubicBezTo>
                <a:cubicBezTo>
                  <a:pt x="5906" y="1143"/>
                  <a:pt x="5982" y="1151"/>
                  <a:pt x="6065" y="1170"/>
                </a:cubicBezTo>
                <a:cubicBezTo>
                  <a:pt x="6522" y="1269"/>
                  <a:pt x="6862" y="1659"/>
                  <a:pt x="7370" y="1659"/>
                </a:cubicBezTo>
                <a:cubicBezTo>
                  <a:pt x="7383" y="1659"/>
                  <a:pt x="7396" y="1659"/>
                  <a:pt x="7409" y="1658"/>
                </a:cubicBezTo>
                <a:cubicBezTo>
                  <a:pt x="7877" y="1618"/>
                  <a:pt x="7979" y="1312"/>
                  <a:pt x="8305" y="1088"/>
                </a:cubicBezTo>
                <a:cubicBezTo>
                  <a:pt x="8425" y="1007"/>
                  <a:pt x="8528" y="974"/>
                  <a:pt x="8621" y="974"/>
                </a:cubicBezTo>
                <a:cubicBezTo>
                  <a:pt x="8970" y="974"/>
                  <a:pt x="9179" y="1431"/>
                  <a:pt x="9629" y="1495"/>
                </a:cubicBezTo>
                <a:cubicBezTo>
                  <a:pt x="9661" y="1499"/>
                  <a:pt x="9691" y="1500"/>
                  <a:pt x="9720" y="1500"/>
                </a:cubicBezTo>
                <a:cubicBezTo>
                  <a:pt x="10053" y="1500"/>
                  <a:pt x="10155" y="1290"/>
                  <a:pt x="10362" y="1027"/>
                </a:cubicBezTo>
                <a:cubicBezTo>
                  <a:pt x="10547" y="806"/>
                  <a:pt x="10691" y="715"/>
                  <a:pt x="10832" y="715"/>
                </a:cubicBezTo>
                <a:cubicBezTo>
                  <a:pt x="11016" y="715"/>
                  <a:pt x="11196" y="869"/>
                  <a:pt x="11461" y="1088"/>
                </a:cubicBezTo>
                <a:cubicBezTo>
                  <a:pt x="11706" y="1292"/>
                  <a:pt x="11869" y="1495"/>
                  <a:pt x="12133" y="1658"/>
                </a:cubicBezTo>
                <a:cubicBezTo>
                  <a:pt x="12182" y="1689"/>
                  <a:pt x="12231" y="1703"/>
                  <a:pt x="12279" y="1703"/>
                </a:cubicBezTo>
                <a:cubicBezTo>
                  <a:pt x="12512" y="1703"/>
                  <a:pt x="12703" y="1376"/>
                  <a:pt x="12500" y="1190"/>
                </a:cubicBezTo>
                <a:cubicBezTo>
                  <a:pt x="12004" y="679"/>
                  <a:pt x="11397" y="1"/>
                  <a:pt x="1071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31"/>
          <p:cNvSpPr/>
          <p:nvPr/>
        </p:nvSpPr>
        <p:spPr>
          <a:xfrm>
            <a:off x="8571430" y="618221"/>
            <a:ext cx="402981" cy="91573"/>
          </a:xfrm>
          <a:custGeom>
            <a:avLst/>
            <a:gdLst/>
            <a:ahLst/>
            <a:cxnLst/>
            <a:rect l="l" t="t" r="r" b="b"/>
            <a:pathLst>
              <a:path w="10579" h="2395" extrusionOk="0">
                <a:moveTo>
                  <a:pt x="7322" y="679"/>
                </a:moveTo>
                <a:cubicBezTo>
                  <a:pt x="7703" y="679"/>
                  <a:pt x="8086" y="710"/>
                  <a:pt x="8472" y="782"/>
                </a:cubicBezTo>
                <a:cubicBezTo>
                  <a:pt x="8819" y="843"/>
                  <a:pt x="10102" y="1047"/>
                  <a:pt x="9043" y="1678"/>
                </a:cubicBezTo>
                <a:cubicBezTo>
                  <a:pt x="8920" y="1760"/>
                  <a:pt x="8707" y="1780"/>
                  <a:pt x="8488" y="1780"/>
                </a:cubicBezTo>
                <a:cubicBezTo>
                  <a:pt x="8269" y="1780"/>
                  <a:pt x="8045" y="1760"/>
                  <a:pt x="7902" y="1760"/>
                </a:cubicBezTo>
                <a:cubicBezTo>
                  <a:pt x="7169" y="1760"/>
                  <a:pt x="6415" y="1739"/>
                  <a:pt x="5682" y="1678"/>
                </a:cubicBezTo>
                <a:cubicBezTo>
                  <a:pt x="4786" y="1617"/>
                  <a:pt x="3911" y="1515"/>
                  <a:pt x="3035" y="1393"/>
                </a:cubicBezTo>
                <a:cubicBezTo>
                  <a:pt x="4469" y="1119"/>
                  <a:pt x="5878" y="679"/>
                  <a:pt x="7322" y="679"/>
                </a:cubicBezTo>
                <a:close/>
                <a:moveTo>
                  <a:pt x="7605" y="0"/>
                </a:moveTo>
                <a:cubicBezTo>
                  <a:pt x="7007" y="0"/>
                  <a:pt x="6446" y="60"/>
                  <a:pt x="6090" y="110"/>
                </a:cubicBezTo>
                <a:cubicBezTo>
                  <a:pt x="4094" y="354"/>
                  <a:pt x="2139" y="986"/>
                  <a:pt x="123" y="1291"/>
                </a:cubicBezTo>
                <a:cubicBezTo>
                  <a:pt x="0" y="1312"/>
                  <a:pt x="0" y="1556"/>
                  <a:pt x="123" y="1576"/>
                </a:cubicBezTo>
                <a:cubicBezTo>
                  <a:pt x="367" y="1617"/>
                  <a:pt x="591" y="1617"/>
                  <a:pt x="815" y="1637"/>
                </a:cubicBezTo>
                <a:cubicBezTo>
                  <a:pt x="856" y="1678"/>
                  <a:pt x="917" y="1739"/>
                  <a:pt x="978" y="1739"/>
                </a:cubicBezTo>
                <a:cubicBezTo>
                  <a:pt x="1614" y="1866"/>
                  <a:pt x="4764" y="2394"/>
                  <a:pt x="7227" y="2394"/>
                </a:cubicBezTo>
                <a:cubicBezTo>
                  <a:pt x="9102" y="2394"/>
                  <a:pt x="10579" y="2088"/>
                  <a:pt x="10244" y="1067"/>
                </a:cubicBezTo>
                <a:cubicBezTo>
                  <a:pt x="9953" y="207"/>
                  <a:pt x="8715" y="0"/>
                  <a:pt x="760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31"/>
          <p:cNvSpPr/>
          <p:nvPr/>
        </p:nvSpPr>
        <p:spPr>
          <a:xfrm>
            <a:off x="8681602" y="274437"/>
            <a:ext cx="159836" cy="291657"/>
          </a:xfrm>
          <a:custGeom>
            <a:avLst/>
            <a:gdLst/>
            <a:ahLst/>
            <a:cxnLst/>
            <a:rect l="l" t="t" r="r" b="b"/>
            <a:pathLst>
              <a:path w="4196" h="7628" extrusionOk="0">
                <a:moveTo>
                  <a:pt x="1181" y="1321"/>
                </a:moveTo>
                <a:cubicBezTo>
                  <a:pt x="1161" y="1831"/>
                  <a:pt x="1161" y="2319"/>
                  <a:pt x="1141" y="2828"/>
                </a:cubicBezTo>
                <a:cubicBezTo>
                  <a:pt x="1100" y="2279"/>
                  <a:pt x="1100" y="1647"/>
                  <a:pt x="1181" y="1321"/>
                </a:cubicBezTo>
                <a:close/>
                <a:moveTo>
                  <a:pt x="1515" y="1"/>
                </a:moveTo>
                <a:cubicBezTo>
                  <a:pt x="1451" y="1"/>
                  <a:pt x="1391" y="27"/>
                  <a:pt x="1365" y="79"/>
                </a:cubicBezTo>
                <a:cubicBezTo>
                  <a:pt x="550" y="120"/>
                  <a:pt x="346" y="2014"/>
                  <a:pt x="265" y="2523"/>
                </a:cubicBezTo>
                <a:cubicBezTo>
                  <a:pt x="0" y="4132"/>
                  <a:pt x="41" y="5822"/>
                  <a:pt x="428" y="7411"/>
                </a:cubicBezTo>
                <a:cubicBezTo>
                  <a:pt x="462" y="7548"/>
                  <a:pt x="599" y="7627"/>
                  <a:pt x="735" y="7627"/>
                </a:cubicBezTo>
                <a:cubicBezTo>
                  <a:pt x="840" y="7627"/>
                  <a:pt x="945" y="7579"/>
                  <a:pt x="998" y="7472"/>
                </a:cubicBezTo>
                <a:cubicBezTo>
                  <a:pt x="1397" y="6719"/>
                  <a:pt x="2075" y="6361"/>
                  <a:pt x="2838" y="6361"/>
                </a:cubicBezTo>
                <a:cubicBezTo>
                  <a:pt x="3086" y="6361"/>
                  <a:pt x="3344" y="6399"/>
                  <a:pt x="3605" y="6474"/>
                </a:cubicBezTo>
                <a:cubicBezTo>
                  <a:pt x="3634" y="6479"/>
                  <a:pt x="3660" y="6481"/>
                  <a:pt x="3685" y="6481"/>
                </a:cubicBezTo>
                <a:cubicBezTo>
                  <a:pt x="3764" y="6481"/>
                  <a:pt x="3823" y="6455"/>
                  <a:pt x="3870" y="6392"/>
                </a:cubicBezTo>
                <a:cubicBezTo>
                  <a:pt x="4053" y="6372"/>
                  <a:pt x="4196" y="6168"/>
                  <a:pt x="4094" y="5944"/>
                </a:cubicBezTo>
                <a:cubicBezTo>
                  <a:pt x="3157" y="4050"/>
                  <a:pt x="2424" y="2136"/>
                  <a:pt x="1731" y="140"/>
                </a:cubicBezTo>
                <a:cubicBezTo>
                  <a:pt x="1696" y="47"/>
                  <a:pt x="1602" y="1"/>
                  <a:pt x="151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31"/>
          <p:cNvSpPr/>
          <p:nvPr/>
        </p:nvSpPr>
        <p:spPr>
          <a:xfrm>
            <a:off x="8573754" y="134218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31"/>
          <p:cNvSpPr/>
          <p:nvPr/>
        </p:nvSpPr>
        <p:spPr>
          <a:xfrm>
            <a:off x="8554364" y="1619019"/>
            <a:ext cx="158122" cy="73411"/>
          </a:xfrm>
          <a:custGeom>
            <a:avLst/>
            <a:gdLst/>
            <a:ahLst/>
            <a:cxnLst/>
            <a:rect l="l" t="t" r="r" b="b"/>
            <a:pathLst>
              <a:path w="4151" h="1920" extrusionOk="0">
                <a:moveTo>
                  <a:pt x="2208" y="1"/>
                </a:moveTo>
                <a:cubicBezTo>
                  <a:pt x="1413" y="1"/>
                  <a:pt x="734" y="737"/>
                  <a:pt x="224" y="1246"/>
                </a:cubicBezTo>
                <a:cubicBezTo>
                  <a:pt x="0" y="1450"/>
                  <a:pt x="143" y="1694"/>
                  <a:pt x="346" y="1776"/>
                </a:cubicBezTo>
                <a:cubicBezTo>
                  <a:pt x="387" y="1816"/>
                  <a:pt x="448" y="1837"/>
                  <a:pt x="509" y="1837"/>
                </a:cubicBezTo>
                <a:cubicBezTo>
                  <a:pt x="1589" y="1878"/>
                  <a:pt x="2668" y="1837"/>
                  <a:pt x="3768" y="1918"/>
                </a:cubicBezTo>
                <a:cubicBezTo>
                  <a:pt x="3775" y="1919"/>
                  <a:pt x="3782" y="1919"/>
                  <a:pt x="3789" y="1919"/>
                </a:cubicBezTo>
                <a:cubicBezTo>
                  <a:pt x="4002" y="1919"/>
                  <a:pt x="4151" y="1627"/>
                  <a:pt x="4033" y="1450"/>
                </a:cubicBezTo>
                <a:cubicBezTo>
                  <a:pt x="3625" y="798"/>
                  <a:pt x="3137" y="65"/>
                  <a:pt x="2302" y="4"/>
                </a:cubicBezTo>
                <a:cubicBezTo>
                  <a:pt x="2270" y="2"/>
                  <a:pt x="2239" y="1"/>
                  <a:pt x="220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31"/>
          <p:cNvSpPr/>
          <p:nvPr/>
        </p:nvSpPr>
        <p:spPr>
          <a:xfrm>
            <a:off x="8546592" y="1790165"/>
            <a:ext cx="205623" cy="100787"/>
          </a:xfrm>
          <a:custGeom>
            <a:avLst/>
            <a:gdLst/>
            <a:ahLst/>
            <a:cxnLst/>
            <a:rect l="l" t="t" r="r" b="b"/>
            <a:pathLst>
              <a:path w="5398" h="2636" extrusionOk="0">
                <a:moveTo>
                  <a:pt x="1116" y="646"/>
                </a:moveTo>
                <a:cubicBezTo>
                  <a:pt x="1682" y="646"/>
                  <a:pt x="2251" y="680"/>
                  <a:pt x="2831" y="680"/>
                </a:cubicBezTo>
                <a:lnTo>
                  <a:pt x="3789" y="680"/>
                </a:lnTo>
                <a:cubicBezTo>
                  <a:pt x="3914" y="680"/>
                  <a:pt x="4022" y="676"/>
                  <a:pt x="4115" y="676"/>
                </a:cubicBezTo>
                <a:cubicBezTo>
                  <a:pt x="4428" y="676"/>
                  <a:pt x="4575" y="725"/>
                  <a:pt x="4685" y="1149"/>
                </a:cubicBezTo>
                <a:cubicBezTo>
                  <a:pt x="4685" y="1352"/>
                  <a:pt x="4685" y="1536"/>
                  <a:pt x="4685" y="1739"/>
                </a:cubicBezTo>
                <a:cubicBezTo>
                  <a:pt x="4700" y="1979"/>
                  <a:pt x="4627" y="2086"/>
                  <a:pt x="4466" y="2086"/>
                </a:cubicBezTo>
                <a:cubicBezTo>
                  <a:pt x="4408" y="2086"/>
                  <a:pt x="4338" y="2072"/>
                  <a:pt x="4257" y="2045"/>
                </a:cubicBezTo>
                <a:cubicBezTo>
                  <a:pt x="4182" y="2061"/>
                  <a:pt x="4095" y="2067"/>
                  <a:pt x="4003" y="2067"/>
                </a:cubicBezTo>
                <a:cubicBezTo>
                  <a:pt x="3747" y="2067"/>
                  <a:pt x="3449" y="2019"/>
                  <a:pt x="3239" y="2004"/>
                </a:cubicBezTo>
                <a:cubicBezTo>
                  <a:pt x="2404" y="1984"/>
                  <a:pt x="1569" y="1963"/>
                  <a:pt x="734" y="1963"/>
                </a:cubicBezTo>
                <a:cubicBezTo>
                  <a:pt x="713" y="1739"/>
                  <a:pt x="673" y="1515"/>
                  <a:pt x="632" y="1271"/>
                </a:cubicBezTo>
                <a:cubicBezTo>
                  <a:pt x="612" y="1067"/>
                  <a:pt x="591" y="864"/>
                  <a:pt x="550" y="660"/>
                </a:cubicBezTo>
                <a:cubicBezTo>
                  <a:pt x="739" y="650"/>
                  <a:pt x="927" y="646"/>
                  <a:pt x="1116" y="646"/>
                </a:cubicBezTo>
                <a:close/>
                <a:moveTo>
                  <a:pt x="1999" y="1"/>
                </a:moveTo>
                <a:cubicBezTo>
                  <a:pt x="1366" y="1"/>
                  <a:pt x="743" y="64"/>
                  <a:pt x="184" y="293"/>
                </a:cubicBezTo>
                <a:cubicBezTo>
                  <a:pt x="41" y="355"/>
                  <a:pt x="1" y="579"/>
                  <a:pt x="102" y="660"/>
                </a:cubicBezTo>
                <a:cubicBezTo>
                  <a:pt x="21" y="1149"/>
                  <a:pt x="62" y="1760"/>
                  <a:pt x="184" y="2208"/>
                </a:cubicBezTo>
                <a:cubicBezTo>
                  <a:pt x="184" y="2228"/>
                  <a:pt x="184" y="2249"/>
                  <a:pt x="204" y="2249"/>
                </a:cubicBezTo>
                <a:cubicBezTo>
                  <a:pt x="184" y="2432"/>
                  <a:pt x="286" y="2615"/>
                  <a:pt x="510" y="2615"/>
                </a:cubicBezTo>
                <a:cubicBezTo>
                  <a:pt x="846" y="2625"/>
                  <a:pt x="1187" y="2630"/>
                  <a:pt x="1531" y="2630"/>
                </a:cubicBezTo>
                <a:cubicBezTo>
                  <a:pt x="1874" y="2630"/>
                  <a:pt x="2220" y="2625"/>
                  <a:pt x="2567" y="2615"/>
                </a:cubicBezTo>
                <a:cubicBezTo>
                  <a:pt x="2628" y="2613"/>
                  <a:pt x="2690" y="2612"/>
                  <a:pt x="2753" y="2612"/>
                </a:cubicBezTo>
                <a:cubicBezTo>
                  <a:pt x="3090" y="2612"/>
                  <a:pt x="3457" y="2636"/>
                  <a:pt x="3815" y="2636"/>
                </a:cubicBezTo>
                <a:cubicBezTo>
                  <a:pt x="4088" y="2636"/>
                  <a:pt x="4357" y="2622"/>
                  <a:pt x="4603" y="2574"/>
                </a:cubicBezTo>
                <a:cubicBezTo>
                  <a:pt x="5398" y="2432"/>
                  <a:pt x="5235" y="1719"/>
                  <a:pt x="5214" y="1006"/>
                </a:cubicBezTo>
                <a:cubicBezTo>
                  <a:pt x="5194" y="29"/>
                  <a:pt x="4868" y="110"/>
                  <a:pt x="3952" y="90"/>
                </a:cubicBezTo>
                <a:cubicBezTo>
                  <a:pt x="3329" y="69"/>
                  <a:pt x="2658" y="1"/>
                  <a:pt x="199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31"/>
          <p:cNvSpPr/>
          <p:nvPr/>
        </p:nvSpPr>
        <p:spPr>
          <a:xfrm>
            <a:off x="8803393" y="1581318"/>
            <a:ext cx="135038" cy="318268"/>
          </a:xfrm>
          <a:custGeom>
            <a:avLst/>
            <a:gdLst/>
            <a:ahLst/>
            <a:cxnLst/>
            <a:rect l="l" t="t" r="r" b="b"/>
            <a:pathLst>
              <a:path w="3545" h="8324" extrusionOk="0">
                <a:moveTo>
                  <a:pt x="2065" y="1"/>
                </a:moveTo>
                <a:cubicBezTo>
                  <a:pt x="1350" y="1"/>
                  <a:pt x="553" y="835"/>
                  <a:pt x="164" y="1275"/>
                </a:cubicBezTo>
                <a:cubicBezTo>
                  <a:pt x="1" y="1499"/>
                  <a:pt x="82" y="1764"/>
                  <a:pt x="326" y="1845"/>
                </a:cubicBezTo>
                <a:cubicBezTo>
                  <a:pt x="693" y="1988"/>
                  <a:pt x="1365" y="1845"/>
                  <a:pt x="1589" y="2212"/>
                </a:cubicBezTo>
                <a:cubicBezTo>
                  <a:pt x="1834" y="2599"/>
                  <a:pt x="1406" y="2904"/>
                  <a:pt x="1243" y="3189"/>
                </a:cubicBezTo>
                <a:cubicBezTo>
                  <a:pt x="917" y="3719"/>
                  <a:pt x="1080" y="4106"/>
                  <a:pt x="1243" y="4635"/>
                </a:cubicBezTo>
                <a:cubicBezTo>
                  <a:pt x="1304" y="4819"/>
                  <a:pt x="1385" y="4737"/>
                  <a:pt x="1304" y="4920"/>
                </a:cubicBezTo>
                <a:cubicBezTo>
                  <a:pt x="1304" y="4920"/>
                  <a:pt x="1304" y="4920"/>
                  <a:pt x="1303" y="4920"/>
                </a:cubicBezTo>
                <a:cubicBezTo>
                  <a:pt x="1278" y="4920"/>
                  <a:pt x="795" y="5287"/>
                  <a:pt x="795" y="5287"/>
                </a:cubicBezTo>
                <a:cubicBezTo>
                  <a:pt x="652" y="5450"/>
                  <a:pt x="551" y="5654"/>
                  <a:pt x="510" y="5857"/>
                </a:cubicBezTo>
                <a:cubicBezTo>
                  <a:pt x="489" y="6081"/>
                  <a:pt x="530" y="6305"/>
                  <a:pt x="673" y="6489"/>
                </a:cubicBezTo>
                <a:cubicBezTo>
                  <a:pt x="815" y="6692"/>
                  <a:pt x="1834" y="7018"/>
                  <a:pt x="1548" y="7364"/>
                </a:cubicBezTo>
                <a:cubicBezTo>
                  <a:pt x="1467" y="7446"/>
                  <a:pt x="1447" y="7527"/>
                  <a:pt x="1447" y="7629"/>
                </a:cubicBezTo>
                <a:cubicBezTo>
                  <a:pt x="1187" y="7789"/>
                  <a:pt x="1221" y="8302"/>
                  <a:pt x="1607" y="8302"/>
                </a:cubicBezTo>
                <a:cubicBezTo>
                  <a:pt x="1615" y="8302"/>
                  <a:pt x="1622" y="8302"/>
                  <a:pt x="1630" y="8301"/>
                </a:cubicBezTo>
                <a:cubicBezTo>
                  <a:pt x="1655" y="8300"/>
                  <a:pt x="1680" y="8300"/>
                  <a:pt x="1707" y="8300"/>
                </a:cubicBezTo>
                <a:cubicBezTo>
                  <a:pt x="1906" y="8300"/>
                  <a:pt x="2155" y="8324"/>
                  <a:pt x="2402" y="8324"/>
                </a:cubicBezTo>
                <a:cubicBezTo>
                  <a:pt x="2824" y="8324"/>
                  <a:pt x="3242" y="8254"/>
                  <a:pt x="3402" y="7873"/>
                </a:cubicBezTo>
                <a:cubicBezTo>
                  <a:pt x="3544" y="7487"/>
                  <a:pt x="3463" y="6977"/>
                  <a:pt x="3442" y="6570"/>
                </a:cubicBezTo>
                <a:cubicBezTo>
                  <a:pt x="3402" y="5939"/>
                  <a:pt x="3361" y="5307"/>
                  <a:pt x="3300" y="4676"/>
                </a:cubicBezTo>
                <a:cubicBezTo>
                  <a:pt x="3218" y="3536"/>
                  <a:pt x="3178" y="2375"/>
                  <a:pt x="3035" y="1255"/>
                </a:cubicBezTo>
                <a:cubicBezTo>
                  <a:pt x="2974" y="766"/>
                  <a:pt x="2893" y="379"/>
                  <a:pt x="2567" y="196"/>
                </a:cubicBezTo>
                <a:cubicBezTo>
                  <a:pt x="2546" y="155"/>
                  <a:pt x="2526" y="135"/>
                  <a:pt x="2485" y="114"/>
                </a:cubicBezTo>
                <a:cubicBezTo>
                  <a:pt x="2351" y="35"/>
                  <a:pt x="2210" y="1"/>
                  <a:pt x="206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31"/>
          <p:cNvSpPr/>
          <p:nvPr/>
        </p:nvSpPr>
        <p:spPr>
          <a:xfrm>
            <a:off x="8572357" y="3153024"/>
            <a:ext cx="389534" cy="113979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64" y="0"/>
                </a:moveTo>
                <a:cubicBezTo>
                  <a:pt x="8932" y="0"/>
                  <a:pt x="8800" y="16"/>
                  <a:pt x="8676" y="46"/>
                </a:cubicBezTo>
                <a:cubicBezTo>
                  <a:pt x="8187" y="168"/>
                  <a:pt x="8045" y="433"/>
                  <a:pt x="7658" y="698"/>
                </a:cubicBezTo>
                <a:cubicBezTo>
                  <a:pt x="7537" y="785"/>
                  <a:pt x="7421" y="814"/>
                  <a:pt x="7303" y="814"/>
                </a:cubicBezTo>
                <a:cubicBezTo>
                  <a:pt x="7063" y="814"/>
                  <a:pt x="6818" y="691"/>
                  <a:pt x="6517" y="677"/>
                </a:cubicBezTo>
                <a:cubicBezTo>
                  <a:pt x="6456" y="675"/>
                  <a:pt x="6395" y="674"/>
                  <a:pt x="6333" y="674"/>
                </a:cubicBezTo>
                <a:cubicBezTo>
                  <a:pt x="5702" y="674"/>
                  <a:pt x="5071" y="764"/>
                  <a:pt x="4440" y="820"/>
                </a:cubicBezTo>
                <a:cubicBezTo>
                  <a:pt x="4114" y="860"/>
                  <a:pt x="3768" y="901"/>
                  <a:pt x="3422" y="901"/>
                </a:cubicBezTo>
                <a:cubicBezTo>
                  <a:pt x="2668" y="901"/>
                  <a:pt x="2342" y="840"/>
                  <a:pt x="2078" y="127"/>
                </a:cubicBezTo>
                <a:cubicBezTo>
                  <a:pt x="2058" y="69"/>
                  <a:pt x="2005" y="38"/>
                  <a:pt x="1956" y="38"/>
                </a:cubicBezTo>
                <a:cubicBezTo>
                  <a:pt x="1903" y="38"/>
                  <a:pt x="1854" y="74"/>
                  <a:pt x="1854" y="148"/>
                </a:cubicBezTo>
                <a:cubicBezTo>
                  <a:pt x="1854" y="290"/>
                  <a:pt x="1874" y="453"/>
                  <a:pt x="1915" y="596"/>
                </a:cubicBezTo>
                <a:cubicBezTo>
                  <a:pt x="1874" y="596"/>
                  <a:pt x="1874" y="636"/>
                  <a:pt x="1874" y="677"/>
                </a:cubicBezTo>
                <a:cubicBezTo>
                  <a:pt x="1854" y="759"/>
                  <a:pt x="1854" y="840"/>
                  <a:pt x="1854" y="942"/>
                </a:cubicBezTo>
                <a:cubicBezTo>
                  <a:pt x="1487" y="983"/>
                  <a:pt x="1120" y="1125"/>
                  <a:pt x="795" y="1370"/>
                </a:cubicBezTo>
                <a:cubicBezTo>
                  <a:pt x="387" y="1695"/>
                  <a:pt x="0" y="2306"/>
                  <a:pt x="489" y="2734"/>
                </a:cubicBezTo>
                <a:cubicBezTo>
                  <a:pt x="693" y="2917"/>
                  <a:pt x="978" y="2981"/>
                  <a:pt x="1290" y="2981"/>
                </a:cubicBezTo>
                <a:cubicBezTo>
                  <a:pt x="1880" y="2981"/>
                  <a:pt x="2568" y="2753"/>
                  <a:pt x="2994" y="2673"/>
                </a:cubicBezTo>
                <a:cubicBezTo>
                  <a:pt x="4009" y="2476"/>
                  <a:pt x="5035" y="2189"/>
                  <a:pt x="6056" y="2189"/>
                </a:cubicBezTo>
                <a:cubicBezTo>
                  <a:pt x="6408" y="2189"/>
                  <a:pt x="6758" y="2223"/>
                  <a:pt x="7108" y="2306"/>
                </a:cubicBezTo>
                <a:cubicBezTo>
                  <a:pt x="7141" y="2312"/>
                  <a:pt x="7170" y="2314"/>
                  <a:pt x="7198" y="2314"/>
                </a:cubicBezTo>
                <a:cubicBezTo>
                  <a:pt x="7274" y="2314"/>
                  <a:pt x="7333" y="2295"/>
                  <a:pt x="7393" y="2266"/>
                </a:cubicBezTo>
                <a:cubicBezTo>
                  <a:pt x="7434" y="2266"/>
                  <a:pt x="7474" y="2266"/>
                  <a:pt x="7495" y="2286"/>
                </a:cubicBezTo>
                <a:cubicBezTo>
                  <a:pt x="7536" y="2286"/>
                  <a:pt x="7576" y="2286"/>
                  <a:pt x="7597" y="2306"/>
                </a:cubicBezTo>
                <a:cubicBezTo>
                  <a:pt x="7576" y="2367"/>
                  <a:pt x="7556" y="2408"/>
                  <a:pt x="7536" y="2469"/>
                </a:cubicBezTo>
                <a:cubicBezTo>
                  <a:pt x="7470" y="2683"/>
                  <a:pt x="7669" y="2870"/>
                  <a:pt x="7867" y="2870"/>
                </a:cubicBezTo>
                <a:cubicBezTo>
                  <a:pt x="7914" y="2870"/>
                  <a:pt x="7961" y="2859"/>
                  <a:pt x="8004" y="2836"/>
                </a:cubicBezTo>
                <a:cubicBezTo>
                  <a:pt x="8656" y="2469"/>
                  <a:pt x="10061" y="1858"/>
                  <a:pt x="10142" y="983"/>
                </a:cubicBezTo>
                <a:cubicBezTo>
                  <a:pt x="10225" y="302"/>
                  <a:pt x="9645" y="0"/>
                  <a:pt x="906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31"/>
          <p:cNvSpPr/>
          <p:nvPr/>
        </p:nvSpPr>
        <p:spPr>
          <a:xfrm>
            <a:off x="121824" y="1875492"/>
            <a:ext cx="383347" cy="111460"/>
          </a:xfrm>
          <a:custGeom>
            <a:avLst/>
            <a:gdLst/>
            <a:ahLst/>
            <a:cxnLst/>
            <a:rect l="l" t="t" r="r" b="b"/>
            <a:pathLst>
              <a:path w="10226" h="2981" extrusionOk="0">
                <a:moveTo>
                  <a:pt x="9075" y="0"/>
                </a:moveTo>
                <a:cubicBezTo>
                  <a:pt x="8946" y="0"/>
                  <a:pt x="8817" y="16"/>
                  <a:pt x="8697" y="46"/>
                </a:cubicBezTo>
                <a:cubicBezTo>
                  <a:pt x="8188" y="168"/>
                  <a:pt x="8045" y="433"/>
                  <a:pt x="7658" y="698"/>
                </a:cubicBezTo>
                <a:cubicBezTo>
                  <a:pt x="7537" y="785"/>
                  <a:pt x="7421" y="815"/>
                  <a:pt x="7303" y="815"/>
                </a:cubicBezTo>
                <a:cubicBezTo>
                  <a:pt x="7064" y="815"/>
                  <a:pt x="6818" y="691"/>
                  <a:pt x="6518" y="677"/>
                </a:cubicBezTo>
                <a:cubicBezTo>
                  <a:pt x="6458" y="675"/>
                  <a:pt x="6398" y="675"/>
                  <a:pt x="6338" y="675"/>
                </a:cubicBezTo>
                <a:cubicBezTo>
                  <a:pt x="5719" y="675"/>
                  <a:pt x="5071" y="764"/>
                  <a:pt x="4440" y="820"/>
                </a:cubicBezTo>
                <a:cubicBezTo>
                  <a:pt x="4114" y="840"/>
                  <a:pt x="3768" y="901"/>
                  <a:pt x="3422" y="901"/>
                </a:cubicBezTo>
                <a:cubicBezTo>
                  <a:pt x="2668" y="901"/>
                  <a:pt x="2343" y="840"/>
                  <a:pt x="2078" y="107"/>
                </a:cubicBezTo>
                <a:cubicBezTo>
                  <a:pt x="2059" y="60"/>
                  <a:pt x="2011" y="35"/>
                  <a:pt x="1963" y="35"/>
                </a:cubicBezTo>
                <a:cubicBezTo>
                  <a:pt x="1908" y="35"/>
                  <a:pt x="1854" y="71"/>
                  <a:pt x="1854" y="148"/>
                </a:cubicBezTo>
                <a:cubicBezTo>
                  <a:pt x="1874" y="290"/>
                  <a:pt x="1874" y="433"/>
                  <a:pt x="1915" y="575"/>
                </a:cubicBezTo>
                <a:cubicBezTo>
                  <a:pt x="1895" y="596"/>
                  <a:pt x="1874" y="637"/>
                  <a:pt x="1874" y="657"/>
                </a:cubicBezTo>
                <a:cubicBezTo>
                  <a:pt x="1854" y="759"/>
                  <a:pt x="1854" y="840"/>
                  <a:pt x="1874" y="942"/>
                </a:cubicBezTo>
                <a:cubicBezTo>
                  <a:pt x="1487" y="983"/>
                  <a:pt x="1121" y="1105"/>
                  <a:pt x="795" y="1370"/>
                </a:cubicBezTo>
                <a:cubicBezTo>
                  <a:pt x="388" y="1696"/>
                  <a:pt x="1" y="2307"/>
                  <a:pt x="489" y="2734"/>
                </a:cubicBezTo>
                <a:cubicBezTo>
                  <a:pt x="692" y="2916"/>
                  <a:pt x="975" y="2980"/>
                  <a:pt x="1284" y="2980"/>
                </a:cubicBezTo>
                <a:cubicBezTo>
                  <a:pt x="1876" y="2980"/>
                  <a:pt x="2567" y="2746"/>
                  <a:pt x="2994" y="2653"/>
                </a:cubicBezTo>
                <a:cubicBezTo>
                  <a:pt x="4014" y="2455"/>
                  <a:pt x="5045" y="2177"/>
                  <a:pt x="6080" y="2177"/>
                </a:cubicBezTo>
                <a:cubicBezTo>
                  <a:pt x="6429" y="2177"/>
                  <a:pt x="6779" y="2209"/>
                  <a:pt x="7129" y="2286"/>
                </a:cubicBezTo>
                <a:cubicBezTo>
                  <a:pt x="7165" y="2301"/>
                  <a:pt x="7201" y="2307"/>
                  <a:pt x="7235" y="2307"/>
                </a:cubicBezTo>
                <a:cubicBezTo>
                  <a:pt x="7297" y="2307"/>
                  <a:pt x="7354" y="2285"/>
                  <a:pt x="7393" y="2245"/>
                </a:cubicBezTo>
                <a:cubicBezTo>
                  <a:pt x="7434" y="2266"/>
                  <a:pt x="7475" y="2266"/>
                  <a:pt x="7515" y="2286"/>
                </a:cubicBezTo>
                <a:lnTo>
                  <a:pt x="7597" y="2286"/>
                </a:lnTo>
                <a:cubicBezTo>
                  <a:pt x="7577" y="2347"/>
                  <a:pt x="7577" y="2408"/>
                  <a:pt x="7556" y="2469"/>
                </a:cubicBezTo>
                <a:cubicBezTo>
                  <a:pt x="7476" y="2677"/>
                  <a:pt x="7660" y="2860"/>
                  <a:pt x="7851" y="2860"/>
                </a:cubicBezTo>
                <a:cubicBezTo>
                  <a:pt x="7903" y="2860"/>
                  <a:pt x="7956" y="2846"/>
                  <a:pt x="8004" y="2816"/>
                </a:cubicBezTo>
                <a:cubicBezTo>
                  <a:pt x="8656" y="2449"/>
                  <a:pt x="10061" y="1859"/>
                  <a:pt x="10143" y="983"/>
                </a:cubicBezTo>
                <a:cubicBezTo>
                  <a:pt x="10226" y="302"/>
                  <a:pt x="9645" y="0"/>
                  <a:pt x="907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31"/>
          <p:cNvSpPr/>
          <p:nvPr/>
        </p:nvSpPr>
        <p:spPr>
          <a:xfrm>
            <a:off x="8608814" y="3278592"/>
            <a:ext cx="389991" cy="124608"/>
          </a:xfrm>
          <a:custGeom>
            <a:avLst/>
            <a:gdLst/>
            <a:ahLst/>
            <a:cxnLst/>
            <a:rect l="l" t="t" r="r" b="b"/>
            <a:pathLst>
              <a:path w="10238" h="3259" extrusionOk="0">
                <a:moveTo>
                  <a:pt x="7665" y="0"/>
                </a:moveTo>
                <a:cubicBezTo>
                  <a:pt x="7575" y="0"/>
                  <a:pt x="7487" y="51"/>
                  <a:pt x="7475" y="163"/>
                </a:cubicBezTo>
                <a:cubicBezTo>
                  <a:pt x="7393" y="591"/>
                  <a:pt x="8025" y="977"/>
                  <a:pt x="8371" y="1242"/>
                </a:cubicBezTo>
                <a:cubicBezTo>
                  <a:pt x="8249" y="1303"/>
                  <a:pt x="8147" y="1364"/>
                  <a:pt x="8065" y="1426"/>
                </a:cubicBezTo>
                <a:cubicBezTo>
                  <a:pt x="7597" y="1731"/>
                  <a:pt x="7190" y="2118"/>
                  <a:pt x="6701" y="2362"/>
                </a:cubicBezTo>
                <a:cubicBezTo>
                  <a:pt x="6202" y="2087"/>
                  <a:pt x="5484" y="1986"/>
                  <a:pt x="4905" y="1986"/>
                </a:cubicBezTo>
                <a:cubicBezTo>
                  <a:pt x="4799" y="1986"/>
                  <a:pt x="4698" y="1989"/>
                  <a:pt x="4603" y="1996"/>
                </a:cubicBezTo>
                <a:cubicBezTo>
                  <a:pt x="4216" y="1996"/>
                  <a:pt x="3727" y="2036"/>
                  <a:pt x="3340" y="2159"/>
                </a:cubicBezTo>
                <a:cubicBezTo>
                  <a:pt x="3116" y="2220"/>
                  <a:pt x="2953" y="2383"/>
                  <a:pt x="2770" y="2505"/>
                </a:cubicBezTo>
                <a:cubicBezTo>
                  <a:pt x="2477" y="2505"/>
                  <a:pt x="2184" y="2557"/>
                  <a:pt x="1890" y="2557"/>
                </a:cubicBezTo>
                <a:cubicBezTo>
                  <a:pt x="1817" y="2557"/>
                  <a:pt x="1744" y="2554"/>
                  <a:pt x="1670" y="2546"/>
                </a:cubicBezTo>
                <a:cubicBezTo>
                  <a:pt x="1426" y="2505"/>
                  <a:pt x="1161" y="2464"/>
                  <a:pt x="937" y="2322"/>
                </a:cubicBezTo>
                <a:cubicBezTo>
                  <a:pt x="713" y="2159"/>
                  <a:pt x="673" y="1914"/>
                  <a:pt x="550" y="1690"/>
                </a:cubicBezTo>
                <a:cubicBezTo>
                  <a:pt x="520" y="1650"/>
                  <a:pt x="474" y="1629"/>
                  <a:pt x="428" y="1629"/>
                </a:cubicBezTo>
                <a:cubicBezTo>
                  <a:pt x="382" y="1629"/>
                  <a:pt x="336" y="1650"/>
                  <a:pt x="306" y="1690"/>
                </a:cubicBezTo>
                <a:cubicBezTo>
                  <a:pt x="0" y="2240"/>
                  <a:pt x="550" y="2749"/>
                  <a:pt x="1019" y="2933"/>
                </a:cubicBezTo>
                <a:cubicBezTo>
                  <a:pt x="1311" y="3046"/>
                  <a:pt x="1707" y="3134"/>
                  <a:pt x="2092" y="3134"/>
                </a:cubicBezTo>
                <a:cubicBezTo>
                  <a:pt x="2191" y="3134"/>
                  <a:pt x="2288" y="3128"/>
                  <a:pt x="2383" y="3116"/>
                </a:cubicBezTo>
                <a:cubicBezTo>
                  <a:pt x="2465" y="3128"/>
                  <a:pt x="2551" y="3133"/>
                  <a:pt x="2639" y="3133"/>
                </a:cubicBezTo>
                <a:cubicBezTo>
                  <a:pt x="2834" y="3133"/>
                  <a:pt x="3036" y="3110"/>
                  <a:pt x="3218" y="3095"/>
                </a:cubicBezTo>
                <a:cubicBezTo>
                  <a:pt x="3900" y="3207"/>
                  <a:pt x="4627" y="3258"/>
                  <a:pt x="5336" y="3258"/>
                </a:cubicBezTo>
                <a:cubicBezTo>
                  <a:pt x="5791" y="3258"/>
                  <a:pt x="6238" y="3237"/>
                  <a:pt x="6660" y="3197"/>
                </a:cubicBezTo>
                <a:cubicBezTo>
                  <a:pt x="6721" y="3197"/>
                  <a:pt x="6762" y="3177"/>
                  <a:pt x="6803" y="3157"/>
                </a:cubicBezTo>
                <a:cubicBezTo>
                  <a:pt x="6945" y="3136"/>
                  <a:pt x="7088" y="3075"/>
                  <a:pt x="7169" y="3034"/>
                </a:cubicBezTo>
                <a:cubicBezTo>
                  <a:pt x="7475" y="2871"/>
                  <a:pt x="7699" y="2586"/>
                  <a:pt x="7923" y="2342"/>
                </a:cubicBezTo>
                <a:cubicBezTo>
                  <a:pt x="7963" y="2301"/>
                  <a:pt x="8004" y="2240"/>
                  <a:pt x="8045" y="2199"/>
                </a:cubicBezTo>
                <a:cubicBezTo>
                  <a:pt x="8086" y="2179"/>
                  <a:pt x="8147" y="2138"/>
                  <a:pt x="8187" y="2098"/>
                </a:cubicBezTo>
                <a:cubicBezTo>
                  <a:pt x="8371" y="1955"/>
                  <a:pt x="8554" y="1833"/>
                  <a:pt x="8758" y="1731"/>
                </a:cubicBezTo>
                <a:cubicBezTo>
                  <a:pt x="8778" y="1711"/>
                  <a:pt x="8798" y="1711"/>
                  <a:pt x="8839" y="1690"/>
                </a:cubicBezTo>
                <a:cubicBezTo>
                  <a:pt x="8921" y="1772"/>
                  <a:pt x="9022" y="1833"/>
                  <a:pt x="9104" y="1874"/>
                </a:cubicBezTo>
                <a:cubicBezTo>
                  <a:pt x="9227" y="1911"/>
                  <a:pt x="9368" y="1927"/>
                  <a:pt x="9507" y="1927"/>
                </a:cubicBezTo>
                <a:cubicBezTo>
                  <a:pt x="9669" y="1927"/>
                  <a:pt x="9828" y="1906"/>
                  <a:pt x="9959" y="1874"/>
                </a:cubicBezTo>
                <a:cubicBezTo>
                  <a:pt x="10224" y="1812"/>
                  <a:pt x="10183" y="1466"/>
                  <a:pt x="9959" y="1385"/>
                </a:cubicBezTo>
                <a:cubicBezTo>
                  <a:pt x="9796" y="1324"/>
                  <a:pt x="9633" y="1344"/>
                  <a:pt x="9470" y="1303"/>
                </a:cubicBezTo>
                <a:cubicBezTo>
                  <a:pt x="9552" y="1201"/>
                  <a:pt x="9654" y="1100"/>
                  <a:pt x="9735" y="998"/>
                </a:cubicBezTo>
                <a:cubicBezTo>
                  <a:pt x="9919" y="774"/>
                  <a:pt x="10041" y="550"/>
                  <a:pt x="10163" y="285"/>
                </a:cubicBezTo>
                <a:cubicBezTo>
                  <a:pt x="10238" y="165"/>
                  <a:pt x="10147" y="56"/>
                  <a:pt x="10037" y="56"/>
                </a:cubicBezTo>
                <a:cubicBezTo>
                  <a:pt x="9998" y="56"/>
                  <a:pt x="9956" y="70"/>
                  <a:pt x="9919" y="102"/>
                </a:cubicBezTo>
                <a:cubicBezTo>
                  <a:pt x="9694" y="265"/>
                  <a:pt x="9491" y="407"/>
                  <a:pt x="9287" y="611"/>
                </a:cubicBezTo>
                <a:cubicBezTo>
                  <a:pt x="9185" y="733"/>
                  <a:pt x="9063" y="855"/>
                  <a:pt x="8941" y="977"/>
                </a:cubicBezTo>
                <a:cubicBezTo>
                  <a:pt x="8900" y="937"/>
                  <a:pt x="8860" y="896"/>
                  <a:pt x="8819" y="855"/>
                </a:cubicBezTo>
                <a:cubicBezTo>
                  <a:pt x="8493" y="591"/>
                  <a:pt x="8126" y="346"/>
                  <a:pt x="7821" y="61"/>
                </a:cubicBezTo>
                <a:cubicBezTo>
                  <a:pt x="7781" y="21"/>
                  <a:pt x="7723" y="0"/>
                  <a:pt x="766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31"/>
          <p:cNvSpPr/>
          <p:nvPr/>
        </p:nvSpPr>
        <p:spPr>
          <a:xfrm>
            <a:off x="8849184" y="3650709"/>
            <a:ext cx="128029" cy="168349"/>
          </a:xfrm>
          <a:custGeom>
            <a:avLst/>
            <a:gdLst/>
            <a:ahLst/>
            <a:cxnLst/>
            <a:rect l="l" t="t" r="r" b="b"/>
            <a:pathLst>
              <a:path w="3361" h="4403" extrusionOk="0">
                <a:moveTo>
                  <a:pt x="1829" y="718"/>
                </a:moveTo>
                <a:cubicBezTo>
                  <a:pt x="1855" y="718"/>
                  <a:pt x="1883" y="723"/>
                  <a:pt x="1915" y="736"/>
                </a:cubicBezTo>
                <a:cubicBezTo>
                  <a:pt x="1996" y="777"/>
                  <a:pt x="2098" y="878"/>
                  <a:pt x="2077" y="980"/>
                </a:cubicBezTo>
                <a:cubicBezTo>
                  <a:pt x="2067" y="1107"/>
                  <a:pt x="1948" y="1146"/>
                  <a:pt x="1815" y="1146"/>
                </a:cubicBezTo>
                <a:cubicBezTo>
                  <a:pt x="1691" y="1146"/>
                  <a:pt x="1556" y="1112"/>
                  <a:pt x="1487" y="1082"/>
                </a:cubicBezTo>
                <a:cubicBezTo>
                  <a:pt x="1283" y="980"/>
                  <a:pt x="1344" y="838"/>
                  <a:pt x="1487" y="736"/>
                </a:cubicBezTo>
                <a:cubicBezTo>
                  <a:pt x="1516" y="750"/>
                  <a:pt x="1565" y="765"/>
                  <a:pt x="1606" y="765"/>
                </a:cubicBezTo>
                <a:cubicBezTo>
                  <a:pt x="1622" y="765"/>
                  <a:pt x="1638" y="762"/>
                  <a:pt x="1650" y="756"/>
                </a:cubicBezTo>
                <a:cubicBezTo>
                  <a:pt x="1720" y="742"/>
                  <a:pt x="1771" y="718"/>
                  <a:pt x="1829" y="718"/>
                </a:cubicBezTo>
                <a:close/>
                <a:moveTo>
                  <a:pt x="1834" y="1"/>
                </a:moveTo>
                <a:cubicBezTo>
                  <a:pt x="1748" y="1"/>
                  <a:pt x="1664" y="18"/>
                  <a:pt x="1589" y="43"/>
                </a:cubicBezTo>
                <a:cubicBezTo>
                  <a:pt x="1181" y="64"/>
                  <a:pt x="794" y="308"/>
                  <a:pt x="672" y="736"/>
                </a:cubicBezTo>
                <a:cubicBezTo>
                  <a:pt x="493" y="1432"/>
                  <a:pt x="1170" y="1857"/>
                  <a:pt x="1771" y="1857"/>
                </a:cubicBezTo>
                <a:cubicBezTo>
                  <a:pt x="1785" y="1857"/>
                  <a:pt x="1799" y="1856"/>
                  <a:pt x="1813" y="1856"/>
                </a:cubicBezTo>
                <a:cubicBezTo>
                  <a:pt x="2118" y="1856"/>
                  <a:pt x="2383" y="1734"/>
                  <a:pt x="2566" y="1550"/>
                </a:cubicBezTo>
                <a:cubicBezTo>
                  <a:pt x="2750" y="1958"/>
                  <a:pt x="2872" y="2385"/>
                  <a:pt x="2627" y="2813"/>
                </a:cubicBezTo>
                <a:cubicBezTo>
                  <a:pt x="2220" y="3546"/>
                  <a:pt x="1100" y="3791"/>
                  <a:pt x="346" y="3872"/>
                </a:cubicBezTo>
                <a:cubicBezTo>
                  <a:pt x="7" y="3892"/>
                  <a:pt x="0" y="4402"/>
                  <a:pt x="327" y="4402"/>
                </a:cubicBezTo>
                <a:cubicBezTo>
                  <a:pt x="333" y="4402"/>
                  <a:pt x="340" y="4402"/>
                  <a:pt x="346" y="4402"/>
                </a:cubicBezTo>
                <a:cubicBezTo>
                  <a:pt x="1283" y="4300"/>
                  <a:pt x="2627" y="3913"/>
                  <a:pt x="3075" y="2956"/>
                </a:cubicBezTo>
                <a:cubicBezTo>
                  <a:pt x="3361" y="2324"/>
                  <a:pt x="3177" y="1632"/>
                  <a:pt x="2790" y="1082"/>
                </a:cubicBezTo>
                <a:cubicBezTo>
                  <a:pt x="2831" y="919"/>
                  <a:pt x="2811" y="736"/>
                  <a:pt x="2709" y="532"/>
                </a:cubicBezTo>
                <a:cubicBezTo>
                  <a:pt x="2566" y="267"/>
                  <a:pt x="2302" y="64"/>
                  <a:pt x="1996" y="23"/>
                </a:cubicBezTo>
                <a:cubicBezTo>
                  <a:pt x="1942" y="7"/>
                  <a:pt x="1887" y="1"/>
                  <a:pt x="183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31"/>
          <p:cNvSpPr/>
          <p:nvPr/>
        </p:nvSpPr>
        <p:spPr>
          <a:xfrm>
            <a:off x="8614783" y="3733184"/>
            <a:ext cx="143647" cy="86182"/>
          </a:xfrm>
          <a:custGeom>
            <a:avLst/>
            <a:gdLst/>
            <a:ahLst/>
            <a:cxnLst/>
            <a:rect l="l" t="t" r="r" b="b"/>
            <a:pathLst>
              <a:path w="3771" h="2254" extrusionOk="0">
                <a:moveTo>
                  <a:pt x="1860" y="678"/>
                </a:moveTo>
                <a:cubicBezTo>
                  <a:pt x="2272" y="678"/>
                  <a:pt x="2821" y="868"/>
                  <a:pt x="2976" y="1247"/>
                </a:cubicBezTo>
                <a:cubicBezTo>
                  <a:pt x="2732" y="1301"/>
                  <a:pt x="2424" y="1301"/>
                  <a:pt x="2149" y="1301"/>
                </a:cubicBezTo>
                <a:lnTo>
                  <a:pt x="2149" y="1301"/>
                </a:lnTo>
                <a:cubicBezTo>
                  <a:pt x="2012" y="1301"/>
                  <a:pt x="1883" y="1301"/>
                  <a:pt x="1775" y="1308"/>
                </a:cubicBezTo>
                <a:cubicBezTo>
                  <a:pt x="1408" y="1328"/>
                  <a:pt x="1062" y="1369"/>
                  <a:pt x="716" y="1450"/>
                </a:cubicBezTo>
                <a:cubicBezTo>
                  <a:pt x="919" y="1084"/>
                  <a:pt x="1245" y="799"/>
                  <a:pt x="1652" y="697"/>
                </a:cubicBezTo>
                <a:cubicBezTo>
                  <a:pt x="1715" y="684"/>
                  <a:pt x="1785" y="678"/>
                  <a:pt x="1860" y="678"/>
                </a:cubicBezTo>
                <a:close/>
                <a:moveTo>
                  <a:pt x="1954" y="0"/>
                </a:moveTo>
                <a:cubicBezTo>
                  <a:pt x="1914" y="0"/>
                  <a:pt x="1875" y="2"/>
                  <a:pt x="1836" y="4"/>
                </a:cubicBezTo>
                <a:cubicBezTo>
                  <a:pt x="960" y="86"/>
                  <a:pt x="308" y="778"/>
                  <a:pt x="227" y="1613"/>
                </a:cubicBezTo>
                <a:cubicBezTo>
                  <a:pt x="0" y="1802"/>
                  <a:pt x="141" y="2253"/>
                  <a:pt x="487" y="2253"/>
                </a:cubicBezTo>
                <a:cubicBezTo>
                  <a:pt x="515" y="2253"/>
                  <a:pt x="543" y="2251"/>
                  <a:pt x="573" y="2245"/>
                </a:cubicBezTo>
                <a:cubicBezTo>
                  <a:pt x="1143" y="2122"/>
                  <a:pt x="1734" y="2082"/>
                  <a:pt x="2324" y="2041"/>
                </a:cubicBezTo>
                <a:cubicBezTo>
                  <a:pt x="2711" y="2021"/>
                  <a:pt x="3241" y="2041"/>
                  <a:pt x="3587" y="1817"/>
                </a:cubicBezTo>
                <a:cubicBezTo>
                  <a:pt x="3689" y="1735"/>
                  <a:pt x="3770" y="1634"/>
                  <a:pt x="3770" y="1491"/>
                </a:cubicBezTo>
                <a:cubicBezTo>
                  <a:pt x="3693" y="616"/>
                  <a:pt x="2797" y="0"/>
                  <a:pt x="19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31"/>
          <p:cNvSpPr/>
          <p:nvPr/>
        </p:nvSpPr>
        <p:spPr>
          <a:xfrm>
            <a:off x="8855698" y="2341954"/>
            <a:ext cx="135914" cy="330886"/>
          </a:xfrm>
          <a:custGeom>
            <a:avLst/>
            <a:gdLst/>
            <a:ahLst/>
            <a:cxnLst/>
            <a:rect l="l" t="t" r="r" b="b"/>
            <a:pathLst>
              <a:path w="3568" h="8654" extrusionOk="0">
                <a:moveTo>
                  <a:pt x="1153" y="444"/>
                </a:moveTo>
                <a:cubicBezTo>
                  <a:pt x="1601" y="526"/>
                  <a:pt x="2029" y="607"/>
                  <a:pt x="2171" y="1116"/>
                </a:cubicBezTo>
                <a:cubicBezTo>
                  <a:pt x="2335" y="1625"/>
                  <a:pt x="2012" y="1988"/>
                  <a:pt x="1550" y="1988"/>
                </a:cubicBezTo>
                <a:cubicBezTo>
                  <a:pt x="1494" y="1988"/>
                  <a:pt x="1436" y="1983"/>
                  <a:pt x="1377" y="1972"/>
                </a:cubicBezTo>
                <a:cubicBezTo>
                  <a:pt x="949" y="1890"/>
                  <a:pt x="623" y="1585"/>
                  <a:pt x="644" y="1137"/>
                </a:cubicBezTo>
                <a:cubicBezTo>
                  <a:pt x="644" y="811"/>
                  <a:pt x="868" y="566"/>
                  <a:pt x="1153" y="444"/>
                </a:cubicBezTo>
                <a:close/>
                <a:moveTo>
                  <a:pt x="1601" y="2521"/>
                </a:moveTo>
                <a:cubicBezTo>
                  <a:pt x="1764" y="2542"/>
                  <a:pt x="1927" y="2521"/>
                  <a:pt x="2090" y="2623"/>
                </a:cubicBezTo>
                <a:cubicBezTo>
                  <a:pt x="2314" y="2746"/>
                  <a:pt x="2436" y="3010"/>
                  <a:pt x="2517" y="3255"/>
                </a:cubicBezTo>
                <a:cubicBezTo>
                  <a:pt x="2579" y="3519"/>
                  <a:pt x="2660" y="3866"/>
                  <a:pt x="2497" y="4110"/>
                </a:cubicBezTo>
                <a:cubicBezTo>
                  <a:pt x="2377" y="4257"/>
                  <a:pt x="2222" y="4299"/>
                  <a:pt x="2061" y="4299"/>
                </a:cubicBezTo>
                <a:cubicBezTo>
                  <a:pt x="1976" y="4299"/>
                  <a:pt x="1889" y="4287"/>
                  <a:pt x="1805" y="4273"/>
                </a:cubicBezTo>
                <a:cubicBezTo>
                  <a:pt x="1601" y="4253"/>
                  <a:pt x="1418" y="4191"/>
                  <a:pt x="1255" y="4090"/>
                </a:cubicBezTo>
                <a:cubicBezTo>
                  <a:pt x="990" y="3927"/>
                  <a:pt x="970" y="3764"/>
                  <a:pt x="1051" y="3479"/>
                </a:cubicBezTo>
                <a:cubicBezTo>
                  <a:pt x="1112" y="3214"/>
                  <a:pt x="1316" y="2746"/>
                  <a:pt x="1601" y="2521"/>
                </a:cubicBezTo>
                <a:close/>
                <a:moveTo>
                  <a:pt x="1581" y="4965"/>
                </a:moveTo>
                <a:cubicBezTo>
                  <a:pt x="1927" y="5128"/>
                  <a:pt x="2314" y="5108"/>
                  <a:pt x="2456" y="5536"/>
                </a:cubicBezTo>
                <a:cubicBezTo>
                  <a:pt x="2599" y="5984"/>
                  <a:pt x="2456" y="6574"/>
                  <a:pt x="1906" y="6574"/>
                </a:cubicBezTo>
                <a:cubicBezTo>
                  <a:pt x="1499" y="6574"/>
                  <a:pt x="1092" y="6432"/>
                  <a:pt x="1072" y="5963"/>
                </a:cubicBezTo>
                <a:cubicBezTo>
                  <a:pt x="1072" y="5576"/>
                  <a:pt x="1255" y="5169"/>
                  <a:pt x="1581" y="4965"/>
                </a:cubicBezTo>
                <a:close/>
                <a:moveTo>
                  <a:pt x="1397" y="1"/>
                </a:moveTo>
                <a:cubicBezTo>
                  <a:pt x="1310" y="1"/>
                  <a:pt x="1221" y="12"/>
                  <a:pt x="1133" y="37"/>
                </a:cubicBezTo>
                <a:cubicBezTo>
                  <a:pt x="1092" y="57"/>
                  <a:pt x="1051" y="98"/>
                  <a:pt x="1031" y="139"/>
                </a:cubicBezTo>
                <a:cubicBezTo>
                  <a:pt x="603" y="241"/>
                  <a:pt x="257" y="566"/>
                  <a:pt x="175" y="1055"/>
                </a:cubicBezTo>
                <a:cubicBezTo>
                  <a:pt x="94" y="1707"/>
                  <a:pt x="542" y="2196"/>
                  <a:pt x="1112" y="2379"/>
                </a:cubicBezTo>
                <a:cubicBezTo>
                  <a:pt x="685" y="2664"/>
                  <a:pt x="379" y="3234"/>
                  <a:pt x="359" y="3723"/>
                </a:cubicBezTo>
                <a:cubicBezTo>
                  <a:pt x="318" y="4212"/>
                  <a:pt x="623" y="4538"/>
                  <a:pt x="1031" y="4741"/>
                </a:cubicBezTo>
                <a:cubicBezTo>
                  <a:pt x="909" y="4802"/>
                  <a:pt x="786" y="4884"/>
                  <a:pt x="685" y="5026"/>
                </a:cubicBezTo>
                <a:cubicBezTo>
                  <a:pt x="481" y="5352"/>
                  <a:pt x="399" y="5780"/>
                  <a:pt x="440" y="6147"/>
                </a:cubicBezTo>
                <a:cubicBezTo>
                  <a:pt x="501" y="6615"/>
                  <a:pt x="786" y="6920"/>
                  <a:pt x="1173" y="7083"/>
                </a:cubicBezTo>
                <a:cubicBezTo>
                  <a:pt x="746" y="7389"/>
                  <a:pt x="399" y="7898"/>
                  <a:pt x="155" y="8244"/>
                </a:cubicBezTo>
                <a:cubicBezTo>
                  <a:pt x="0" y="8461"/>
                  <a:pt x="198" y="8654"/>
                  <a:pt x="409" y="8654"/>
                </a:cubicBezTo>
                <a:cubicBezTo>
                  <a:pt x="476" y="8654"/>
                  <a:pt x="544" y="8634"/>
                  <a:pt x="603" y="8590"/>
                </a:cubicBezTo>
                <a:cubicBezTo>
                  <a:pt x="868" y="8387"/>
                  <a:pt x="1072" y="8142"/>
                  <a:pt x="1296" y="7898"/>
                </a:cubicBezTo>
                <a:cubicBezTo>
                  <a:pt x="1336" y="7837"/>
                  <a:pt x="1397" y="7735"/>
                  <a:pt x="1479" y="7633"/>
                </a:cubicBezTo>
                <a:cubicBezTo>
                  <a:pt x="1614" y="7543"/>
                  <a:pt x="1750" y="7484"/>
                  <a:pt x="1885" y="7484"/>
                </a:cubicBezTo>
                <a:cubicBezTo>
                  <a:pt x="1994" y="7484"/>
                  <a:pt x="2103" y="7522"/>
                  <a:pt x="2212" y="7613"/>
                </a:cubicBezTo>
                <a:cubicBezTo>
                  <a:pt x="2558" y="7878"/>
                  <a:pt x="2660" y="8346"/>
                  <a:pt x="3047" y="8611"/>
                </a:cubicBezTo>
                <a:cubicBezTo>
                  <a:pt x="3087" y="8636"/>
                  <a:pt x="3130" y="8647"/>
                  <a:pt x="3173" y="8647"/>
                </a:cubicBezTo>
                <a:cubicBezTo>
                  <a:pt x="3372" y="8647"/>
                  <a:pt x="3568" y="8411"/>
                  <a:pt x="3434" y="8244"/>
                </a:cubicBezTo>
                <a:cubicBezTo>
                  <a:pt x="3149" y="7878"/>
                  <a:pt x="2884" y="7368"/>
                  <a:pt x="2497" y="7063"/>
                </a:cubicBezTo>
                <a:cubicBezTo>
                  <a:pt x="3006" y="6798"/>
                  <a:pt x="3190" y="6126"/>
                  <a:pt x="3088" y="5556"/>
                </a:cubicBezTo>
                <a:cubicBezTo>
                  <a:pt x="3047" y="5332"/>
                  <a:pt x="2864" y="5026"/>
                  <a:pt x="2640" y="4802"/>
                </a:cubicBezTo>
                <a:cubicBezTo>
                  <a:pt x="3495" y="4273"/>
                  <a:pt x="3027" y="2684"/>
                  <a:pt x="2293" y="2175"/>
                </a:cubicBezTo>
                <a:cubicBezTo>
                  <a:pt x="2538" y="1951"/>
                  <a:pt x="2660" y="1625"/>
                  <a:pt x="2640" y="1218"/>
                </a:cubicBezTo>
                <a:cubicBezTo>
                  <a:pt x="2586" y="609"/>
                  <a:pt x="2029" y="1"/>
                  <a:pt x="139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31"/>
          <p:cNvSpPr/>
          <p:nvPr/>
        </p:nvSpPr>
        <p:spPr>
          <a:xfrm>
            <a:off x="8571582" y="2332433"/>
            <a:ext cx="194005" cy="92643"/>
          </a:xfrm>
          <a:custGeom>
            <a:avLst/>
            <a:gdLst/>
            <a:ahLst/>
            <a:cxnLst/>
            <a:rect l="l" t="t" r="r" b="b"/>
            <a:pathLst>
              <a:path w="5093" h="2423" extrusionOk="0">
                <a:moveTo>
                  <a:pt x="2996" y="1"/>
                </a:moveTo>
                <a:cubicBezTo>
                  <a:pt x="2989" y="1"/>
                  <a:pt x="2982" y="1"/>
                  <a:pt x="2974" y="1"/>
                </a:cubicBezTo>
                <a:cubicBezTo>
                  <a:pt x="2017" y="21"/>
                  <a:pt x="978" y="999"/>
                  <a:pt x="408" y="1691"/>
                </a:cubicBezTo>
                <a:cubicBezTo>
                  <a:pt x="367" y="1732"/>
                  <a:pt x="347" y="1793"/>
                  <a:pt x="326" y="1854"/>
                </a:cubicBezTo>
                <a:cubicBezTo>
                  <a:pt x="265" y="1874"/>
                  <a:pt x="204" y="1874"/>
                  <a:pt x="164" y="1874"/>
                </a:cubicBezTo>
                <a:cubicBezTo>
                  <a:pt x="1" y="1895"/>
                  <a:pt x="21" y="2139"/>
                  <a:pt x="164" y="2160"/>
                </a:cubicBezTo>
                <a:cubicBezTo>
                  <a:pt x="920" y="2354"/>
                  <a:pt x="1740" y="2422"/>
                  <a:pt x="2562" y="2422"/>
                </a:cubicBezTo>
                <a:cubicBezTo>
                  <a:pt x="3288" y="2422"/>
                  <a:pt x="4017" y="2369"/>
                  <a:pt x="4705" y="2302"/>
                </a:cubicBezTo>
                <a:cubicBezTo>
                  <a:pt x="4949" y="2282"/>
                  <a:pt x="5092" y="2078"/>
                  <a:pt x="4970" y="1854"/>
                </a:cubicBezTo>
                <a:cubicBezTo>
                  <a:pt x="4606" y="1188"/>
                  <a:pt x="3882" y="1"/>
                  <a:pt x="299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31"/>
          <p:cNvSpPr/>
          <p:nvPr/>
        </p:nvSpPr>
        <p:spPr>
          <a:xfrm>
            <a:off x="8633488" y="2513865"/>
            <a:ext cx="150542" cy="134740"/>
          </a:xfrm>
          <a:custGeom>
            <a:avLst/>
            <a:gdLst/>
            <a:ahLst/>
            <a:cxnLst/>
            <a:rect l="l" t="t" r="r" b="b"/>
            <a:pathLst>
              <a:path w="3952" h="3524" extrusionOk="0">
                <a:moveTo>
                  <a:pt x="2057" y="2038"/>
                </a:moveTo>
                <a:cubicBezTo>
                  <a:pt x="2180" y="2058"/>
                  <a:pt x="2404" y="2038"/>
                  <a:pt x="2506" y="2099"/>
                </a:cubicBezTo>
                <a:cubicBezTo>
                  <a:pt x="2750" y="2241"/>
                  <a:pt x="2607" y="2486"/>
                  <a:pt x="2444" y="2608"/>
                </a:cubicBezTo>
                <a:cubicBezTo>
                  <a:pt x="2284" y="2743"/>
                  <a:pt x="2065" y="2804"/>
                  <a:pt x="1844" y="2804"/>
                </a:cubicBezTo>
                <a:cubicBezTo>
                  <a:pt x="1700" y="2804"/>
                  <a:pt x="1555" y="2778"/>
                  <a:pt x="1426" y="2730"/>
                </a:cubicBezTo>
                <a:cubicBezTo>
                  <a:pt x="1182" y="2628"/>
                  <a:pt x="1039" y="2445"/>
                  <a:pt x="1039" y="2241"/>
                </a:cubicBezTo>
                <a:lnTo>
                  <a:pt x="1100" y="2241"/>
                </a:lnTo>
                <a:cubicBezTo>
                  <a:pt x="1385" y="2078"/>
                  <a:pt x="1711" y="2038"/>
                  <a:pt x="2037" y="2038"/>
                </a:cubicBezTo>
                <a:close/>
                <a:moveTo>
                  <a:pt x="3117" y="1"/>
                </a:moveTo>
                <a:cubicBezTo>
                  <a:pt x="2587" y="1"/>
                  <a:pt x="2078" y="21"/>
                  <a:pt x="1548" y="62"/>
                </a:cubicBezTo>
                <a:cubicBezTo>
                  <a:pt x="1060" y="103"/>
                  <a:pt x="571" y="82"/>
                  <a:pt x="184" y="408"/>
                </a:cubicBezTo>
                <a:lnTo>
                  <a:pt x="163" y="408"/>
                </a:lnTo>
                <a:cubicBezTo>
                  <a:pt x="1" y="510"/>
                  <a:pt x="1" y="775"/>
                  <a:pt x="204" y="836"/>
                </a:cubicBezTo>
                <a:cubicBezTo>
                  <a:pt x="479" y="920"/>
                  <a:pt x="753" y="949"/>
                  <a:pt x="1027" y="949"/>
                </a:cubicBezTo>
                <a:cubicBezTo>
                  <a:pt x="1486" y="949"/>
                  <a:pt x="1945" y="867"/>
                  <a:pt x="2404" y="816"/>
                </a:cubicBezTo>
                <a:lnTo>
                  <a:pt x="2404" y="816"/>
                </a:lnTo>
                <a:cubicBezTo>
                  <a:pt x="2302" y="979"/>
                  <a:pt x="2220" y="1141"/>
                  <a:pt x="2159" y="1325"/>
                </a:cubicBezTo>
                <a:cubicBezTo>
                  <a:pt x="1956" y="1270"/>
                  <a:pt x="1761" y="1225"/>
                  <a:pt x="1557" y="1225"/>
                </a:cubicBezTo>
                <a:cubicBezTo>
                  <a:pt x="1456" y="1225"/>
                  <a:pt x="1351" y="1236"/>
                  <a:pt x="1243" y="1264"/>
                </a:cubicBezTo>
                <a:cubicBezTo>
                  <a:pt x="897" y="1325"/>
                  <a:pt x="612" y="1528"/>
                  <a:pt x="449" y="1834"/>
                </a:cubicBezTo>
                <a:cubicBezTo>
                  <a:pt x="62" y="2587"/>
                  <a:pt x="632" y="3280"/>
                  <a:pt x="1365" y="3463"/>
                </a:cubicBezTo>
                <a:cubicBezTo>
                  <a:pt x="1520" y="3503"/>
                  <a:pt x="1684" y="3524"/>
                  <a:pt x="1849" y="3524"/>
                </a:cubicBezTo>
                <a:cubicBezTo>
                  <a:pt x="2439" y="3524"/>
                  <a:pt x="3036" y="3258"/>
                  <a:pt x="3259" y="2669"/>
                </a:cubicBezTo>
                <a:cubicBezTo>
                  <a:pt x="3463" y="2119"/>
                  <a:pt x="3198" y="1651"/>
                  <a:pt x="2750" y="1467"/>
                </a:cubicBezTo>
                <a:cubicBezTo>
                  <a:pt x="2831" y="1223"/>
                  <a:pt x="2872" y="999"/>
                  <a:pt x="2913" y="754"/>
                </a:cubicBezTo>
                <a:cubicBezTo>
                  <a:pt x="2994" y="754"/>
                  <a:pt x="3055" y="734"/>
                  <a:pt x="3137" y="734"/>
                </a:cubicBezTo>
                <a:cubicBezTo>
                  <a:pt x="3239" y="734"/>
                  <a:pt x="3361" y="734"/>
                  <a:pt x="3483" y="754"/>
                </a:cubicBezTo>
                <a:cubicBezTo>
                  <a:pt x="3951" y="754"/>
                  <a:pt x="3951" y="62"/>
                  <a:pt x="3483" y="21"/>
                </a:cubicBezTo>
                <a:cubicBezTo>
                  <a:pt x="3361" y="1"/>
                  <a:pt x="3239" y="1"/>
                  <a:pt x="311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31"/>
          <p:cNvSpPr/>
          <p:nvPr/>
        </p:nvSpPr>
        <p:spPr>
          <a:xfrm>
            <a:off x="8604802" y="2152879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31"/>
          <p:cNvSpPr/>
          <p:nvPr/>
        </p:nvSpPr>
        <p:spPr>
          <a:xfrm>
            <a:off x="8821760" y="2007963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31"/>
          <p:cNvSpPr/>
          <p:nvPr/>
        </p:nvSpPr>
        <p:spPr>
          <a:xfrm>
            <a:off x="150836" y="3973072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31"/>
          <p:cNvSpPr/>
          <p:nvPr/>
        </p:nvSpPr>
        <p:spPr>
          <a:xfrm>
            <a:off x="304258" y="3970305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31"/>
          <p:cNvSpPr/>
          <p:nvPr/>
        </p:nvSpPr>
        <p:spPr>
          <a:xfrm>
            <a:off x="474510" y="3955125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31"/>
          <p:cNvSpPr/>
          <p:nvPr/>
        </p:nvSpPr>
        <p:spPr>
          <a:xfrm>
            <a:off x="164593" y="4642839"/>
            <a:ext cx="64928" cy="58254"/>
          </a:xfrm>
          <a:custGeom>
            <a:avLst/>
            <a:gdLst/>
            <a:ahLst/>
            <a:cxnLst/>
            <a:rect l="l" t="t" r="r" b="b"/>
            <a:pathLst>
              <a:path w="1732" h="1558" extrusionOk="0">
                <a:moveTo>
                  <a:pt x="995" y="0"/>
                </a:moveTo>
                <a:cubicBezTo>
                  <a:pt x="745" y="0"/>
                  <a:pt x="507" y="143"/>
                  <a:pt x="367" y="347"/>
                </a:cubicBezTo>
                <a:cubicBezTo>
                  <a:pt x="326" y="388"/>
                  <a:pt x="306" y="449"/>
                  <a:pt x="265" y="510"/>
                </a:cubicBezTo>
                <a:cubicBezTo>
                  <a:pt x="102" y="713"/>
                  <a:pt x="0" y="1019"/>
                  <a:pt x="143" y="1263"/>
                </a:cubicBezTo>
                <a:cubicBezTo>
                  <a:pt x="268" y="1473"/>
                  <a:pt x="537" y="1558"/>
                  <a:pt x="793" y="1558"/>
                </a:cubicBezTo>
                <a:cubicBezTo>
                  <a:pt x="910" y="1558"/>
                  <a:pt x="1024" y="1540"/>
                  <a:pt x="1120" y="1508"/>
                </a:cubicBezTo>
                <a:cubicBezTo>
                  <a:pt x="1446" y="1406"/>
                  <a:pt x="1690" y="1121"/>
                  <a:pt x="1711" y="775"/>
                </a:cubicBezTo>
                <a:cubicBezTo>
                  <a:pt x="1731" y="449"/>
                  <a:pt x="1527" y="143"/>
                  <a:pt x="1222" y="41"/>
                </a:cubicBezTo>
                <a:cubicBezTo>
                  <a:pt x="1147" y="13"/>
                  <a:pt x="1070" y="0"/>
                  <a:pt x="99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31"/>
          <p:cNvSpPr/>
          <p:nvPr/>
        </p:nvSpPr>
        <p:spPr>
          <a:xfrm>
            <a:off x="334807" y="4638278"/>
            <a:ext cx="61892" cy="54963"/>
          </a:xfrm>
          <a:custGeom>
            <a:avLst/>
            <a:gdLst/>
            <a:ahLst/>
            <a:cxnLst/>
            <a:rect l="l" t="t" r="r" b="b"/>
            <a:pathLst>
              <a:path w="1651" h="1470" extrusionOk="0">
                <a:moveTo>
                  <a:pt x="754" y="0"/>
                </a:moveTo>
                <a:cubicBezTo>
                  <a:pt x="489" y="0"/>
                  <a:pt x="306" y="163"/>
                  <a:pt x="204" y="367"/>
                </a:cubicBezTo>
                <a:cubicBezTo>
                  <a:pt x="184" y="408"/>
                  <a:pt x="143" y="469"/>
                  <a:pt x="123" y="510"/>
                </a:cubicBezTo>
                <a:cubicBezTo>
                  <a:pt x="1" y="815"/>
                  <a:pt x="1" y="1202"/>
                  <a:pt x="326" y="1365"/>
                </a:cubicBezTo>
                <a:cubicBezTo>
                  <a:pt x="464" y="1434"/>
                  <a:pt x="621" y="1469"/>
                  <a:pt x="776" y="1469"/>
                </a:cubicBezTo>
                <a:cubicBezTo>
                  <a:pt x="942" y="1469"/>
                  <a:pt x="1106" y="1429"/>
                  <a:pt x="1243" y="1345"/>
                </a:cubicBezTo>
                <a:cubicBezTo>
                  <a:pt x="1528" y="1161"/>
                  <a:pt x="1650" y="795"/>
                  <a:pt x="1508" y="489"/>
                </a:cubicBezTo>
                <a:cubicBezTo>
                  <a:pt x="1385" y="224"/>
                  <a:pt x="1060" y="0"/>
                  <a:pt x="7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31"/>
          <p:cNvSpPr/>
          <p:nvPr/>
        </p:nvSpPr>
        <p:spPr>
          <a:xfrm>
            <a:off x="489016" y="4637156"/>
            <a:ext cx="54244" cy="52009"/>
          </a:xfrm>
          <a:custGeom>
            <a:avLst/>
            <a:gdLst/>
            <a:ahLst/>
            <a:cxnLst/>
            <a:rect l="l" t="t" r="r" b="b"/>
            <a:pathLst>
              <a:path w="1447" h="1391" extrusionOk="0">
                <a:moveTo>
                  <a:pt x="709" y="1"/>
                </a:moveTo>
                <a:cubicBezTo>
                  <a:pt x="581" y="1"/>
                  <a:pt x="454" y="42"/>
                  <a:pt x="347" y="132"/>
                </a:cubicBezTo>
                <a:cubicBezTo>
                  <a:pt x="347" y="153"/>
                  <a:pt x="326" y="153"/>
                  <a:pt x="306" y="173"/>
                </a:cubicBezTo>
                <a:cubicBezTo>
                  <a:pt x="102" y="275"/>
                  <a:pt x="0" y="519"/>
                  <a:pt x="21" y="743"/>
                </a:cubicBezTo>
                <a:cubicBezTo>
                  <a:pt x="41" y="1069"/>
                  <a:pt x="326" y="1313"/>
                  <a:pt x="632" y="1375"/>
                </a:cubicBezTo>
                <a:cubicBezTo>
                  <a:pt x="677" y="1385"/>
                  <a:pt x="723" y="1390"/>
                  <a:pt x="767" y="1390"/>
                </a:cubicBezTo>
                <a:cubicBezTo>
                  <a:pt x="983" y="1390"/>
                  <a:pt x="1182" y="1272"/>
                  <a:pt x="1283" y="1069"/>
                </a:cubicBezTo>
                <a:cubicBezTo>
                  <a:pt x="1406" y="886"/>
                  <a:pt x="1446" y="641"/>
                  <a:pt x="1345" y="438"/>
                </a:cubicBezTo>
                <a:cubicBezTo>
                  <a:pt x="1324" y="377"/>
                  <a:pt x="1283" y="316"/>
                  <a:pt x="1243" y="275"/>
                </a:cubicBezTo>
                <a:cubicBezTo>
                  <a:pt x="1243" y="254"/>
                  <a:pt x="1222" y="254"/>
                  <a:pt x="1222" y="234"/>
                </a:cubicBezTo>
                <a:cubicBezTo>
                  <a:pt x="1089" y="89"/>
                  <a:pt x="898" y="1"/>
                  <a:pt x="70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31"/>
          <p:cNvSpPr/>
          <p:nvPr/>
        </p:nvSpPr>
        <p:spPr>
          <a:xfrm>
            <a:off x="8576459" y="4286656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31"/>
          <p:cNvSpPr/>
          <p:nvPr/>
        </p:nvSpPr>
        <p:spPr>
          <a:xfrm>
            <a:off x="8578021" y="4432489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31"/>
          <p:cNvSpPr/>
          <p:nvPr/>
        </p:nvSpPr>
        <p:spPr>
          <a:xfrm>
            <a:off x="8553183" y="4571861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31"/>
          <p:cNvSpPr/>
          <p:nvPr/>
        </p:nvSpPr>
        <p:spPr>
          <a:xfrm>
            <a:off x="155409" y="4766002"/>
            <a:ext cx="378699" cy="274630"/>
          </a:xfrm>
          <a:custGeom>
            <a:avLst/>
            <a:gdLst/>
            <a:ahLst/>
            <a:cxnLst/>
            <a:rect l="l" t="t" r="r" b="b"/>
            <a:pathLst>
              <a:path w="10102" h="7345" extrusionOk="0">
                <a:moveTo>
                  <a:pt x="6334" y="739"/>
                </a:moveTo>
                <a:cubicBezTo>
                  <a:pt x="6314" y="759"/>
                  <a:pt x="6314" y="780"/>
                  <a:pt x="6314" y="820"/>
                </a:cubicBezTo>
                <a:cubicBezTo>
                  <a:pt x="6192" y="943"/>
                  <a:pt x="6131" y="1126"/>
                  <a:pt x="6029" y="1269"/>
                </a:cubicBezTo>
                <a:cubicBezTo>
                  <a:pt x="5886" y="1493"/>
                  <a:pt x="5622" y="1879"/>
                  <a:pt x="5336" y="2042"/>
                </a:cubicBezTo>
                <a:cubicBezTo>
                  <a:pt x="5153" y="1818"/>
                  <a:pt x="5011" y="1533"/>
                  <a:pt x="4827" y="1309"/>
                </a:cubicBezTo>
                <a:cubicBezTo>
                  <a:pt x="4685" y="1146"/>
                  <a:pt x="4583" y="963"/>
                  <a:pt x="4440" y="800"/>
                </a:cubicBezTo>
                <a:cubicBezTo>
                  <a:pt x="4644" y="780"/>
                  <a:pt x="4848" y="775"/>
                  <a:pt x="5051" y="775"/>
                </a:cubicBezTo>
                <a:cubicBezTo>
                  <a:pt x="5213" y="775"/>
                  <a:pt x="5375" y="778"/>
                  <a:pt x="5536" y="778"/>
                </a:cubicBezTo>
                <a:cubicBezTo>
                  <a:pt x="5777" y="778"/>
                  <a:pt x="6017" y="772"/>
                  <a:pt x="6253" y="739"/>
                </a:cubicBezTo>
                <a:close/>
                <a:moveTo>
                  <a:pt x="8351" y="963"/>
                </a:moveTo>
                <a:cubicBezTo>
                  <a:pt x="8513" y="1146"/>
                  <a:pt x="8676" y="1411"/>
                  <a:pt x="8819" y="1574"/>
                </a:cubicBezTo>
                <a:cubicBezTo>
                  <a:pt x="8900" y="1676"/>
                  <a:pt x="9206" y="1961"/>
                  <a:pt x="9348" y="2165"/>
                </a:cubicBezTo>
                <a:cubicBezTo>
                  <a:pt x="9043" y="2226"/>
                  <a:pt x="8697" y="2246"/>
                  <a:pt x="8391" y="2266"/>
                </a:cubicBezTo>
                <a:cubicBezTo>
                  <a:pt x="8249" y="2287"/>
                  <a:pt x="8086" y="2287"/>
                  <a:pt x="7923" y="2287"/>
                </a:cubicBezTo>
                <a:cubicBezTo>
                  <a:pt x="8004" y="2124"/>
                  <a:pt x="8086" y="1961"/>
                  <a:pt x="8127" y="1798"/>
                </a:cubicBezTo>
                <a:cubicBezTo>
                  <a:pt x="8188" y="1635"/>
                  <a:pt x="8228" y="1187"/>
                  <a:pt x="8351" y="963"/>
                </a:cubicBezTo>
                <a:close/>
                <a:moveTo>
                  <a:pt x="1773" y="2211"/>
                </a:moveTo>
                <a:cubicBezTo>
                  <a:pt x="1870" y="2211"/>
                  <a:pt x="1966" y="2240"/>
                  <a:pt x="2058" y="2307"/>
                </a:cubicBezTo>
                <a:cubicBezTo>
                  <a:pt x="2241" y="2429"/>
                  <a:pt x="2343" y="2653"/>
                  <a:pt x="2424" y="2918"/>
                </a:cubicBezTo>
                <a:cubicBezTo>
                  <a:pt x="2386" y="2916"/>
                  <a:pt x="2347" y="2915"/>
                  <a:pt x="2308" y="2915"/>
                </a:cubicBezTo>
                <a:cubicBezTo>
                  <a:pt x="1912" y="2915"/>
                  <a:pt x="1490" y="3001"/>
                  <a:pt x="1100" y="3020"/>
                </a:cubicBezTo>
                <a:cubicBezTo>
                  <a:pt x="1019" y="3020"/>
                  <a:pt x="928" y="3011"/>
                  <a:pt x="835" y="3011"/>
                </a:cubicBezTo>
                <a:cubicBezTo>
                  <a:pt x="788" y="3011"/>
                  <a:pt x="741" y="3013"/>
                  <a:pt x="693" y="3020"/>
                </a:cubicBezTo>
                <a:cubicBezTo>
                  <a:pt x="1001" y="2648"/>
                  <a:pt x="1398" y="2211"/>
                  <a:pt x="1773" y="2211"/>
                </a:cubicBezTo>
                <a:close/>
                <a:moveTo>
                  <a:pt x="6367" y="0"/>
                </a:moveTo>
                <a:cubicBezTo>
                  <a:pt x="5989" y="0"/>
                  <a:pt x="5558" y="92"/>
                  <a:pt x="5296" y="128"/>
                </a:cubicBezTo>
                <a:cubicBezTo>
                  <a:pt x="4909" y="169"/>
                  <a:pt x="4033" y="169"/>
                  <a:pt x="3850" y="617"/>
                </a:cubicBezTo>
                <a:cubicBezTo>
                  <a:pt x="3850" y="678"/>
                  <a:pt x="3850" y="719"/>
                  <a:pt x="3870" y="759"/>
                </a:cubicBezTo>
                <a:cubicBezTo>
                  <a:pt x="3809" y="1024"/>
                  <a:pt x="3992" y="1248"/>
                  <a:pt x="4176" y="1472"/>
                </a:cubicBezTo>
                <a:cubicBezTo>
                  <a:pt x="4481" y="1818"/>
                  <a:pt x="4746" y="2266"/>
                  <a:pt x="5072" y="2592"/>
                </a:cubicBezTo>
                <a:cubicBezTo>
                  <a:pt x="5092" y="2613"/>
                  <a:pt x="5112" y="2613"/>
                  <a:pt x="5133" y="2633"/>
                </a:cubicBezTo>
                <a:cubicBezTo>
                  <a:pt x="4970" y="3549"/>
                  <a:pt x="4624" y="4364"/>
                  <a:pt x="4094" y="5138"/>
                </a:cubicBezTo>
                <a:cubicBezTo>
                  <a:pt x="3870" y="5484"/>
                  <a:pt x="3626" y="5830"/>
                  <a:pt x="3300" y="6095"/>
                </a:cubicBezTo>
                <a:cubicBezTo>
                  <a:pt x="3218" y="6177"/>
                  <a:pt x="3117" y="6258"/>
                  <a:pt x="3015" y="6319"/>
                </a:cubicBezTo>
                <a:cubicBezTo>
                  <a:pt x="3096" y="6034"/>
                  <a:pt x="3157" y="5769"/>
                  <a:pt x="3198" y="5566"/>
                </a:cubicBezTo>
                <a:cubicBezTo>
                  <a:pt x="3320" y="4649"/>
                  <a:pt x="3280" y="3468"/>
                  <a:pt x="2954" y="2592"/>
                </a:cubicBezTo>
                <a:cubicBezTo>
                  <a:pt x="2763" y="2135"/>
                  <a:pt x="2324" y="1483"/>
                  <a:pt x="1752" y="1483"/>
                </a:cubicBezTo>
                <a:cubicBezTo>
                  <a:pt x="1712" y="1483"/>
                  <a:pt x="1671" y="1486"/>
                  <a:pt x="1630" y="1493"/>
                </a:cubicBezTo>
                <a:cubicBezTo>
                  <a:pt x="937" y="1615"/>
                  <a:pt x="326" y="2490"/>
                  <a:pt x="164" y="3163"/>
                </a:cubicBezTo>
                <a:cubicBezTo>
                  <a:pt x="143" y="3203"/>
                  <a:pt x="102" y="3224"/>
                  <a:pt x="82" y="3264"/>
                </a:cubicBezTo>
                <a:cubicBezTo>
                  <a:pt x="1" y="3407"/>
                  <a:pt x="82" y="3590"/>
                  <a:pt x="245" y="3631"/>
                </a:cubicBezTo>
                <a:cubicBezTo>
                  <a:pt x="279" y="3638"/>
                  <a:pt x="313" y="3640"/>
                  <a:pt x="347" y="3640"/>
                </a:cubicBezTo>
                <a:cubicBezTo>
                  <a:pt x="415" y="3640"/>
                  <a:pt x="483" y="3631"/>
                  <a:pt x="551" y="3631"/>
                </a:cubicBezTo>
                <a:cubicBezTo>
                  <a:pt x="815" y="3631"/>
                  <a:pt x="1080" y="3672"/>
                  <a:pt x="1365" y="3672"/>
                </a:cubicBezTo>
                <a:cubicBezTo>
                  <a:pt x="1732" y="3651"/>
                  <a:pt x="2159" y="3651"/>
                  <a:pt x="2526" y="3549"/>
                </a:cubicBezTo>
                <a:cubicBezTo>
                  <a:pt x="2546" y="3794"/>
                  <a:pt x="2567" y="4018"/>
                  <a:pt x="2567" y="4181"/>
                </a:cubicBezTo>
                <a:cubicBezTo>
                  <a:pt x="2628" y="4792"/>
                  <a:pt x="2648" y="5423"/>
                  <a:pt x="2424" y="6014"/>
                </a:cubicBezTo>
                <a:cubicBezTo>
                  <a:pt x="2282" y="6421"/>
                  <a:pt x="1895" y="6665"/>
                  <a:pt x="1935" y="7113"/>
                </a:cubicBezTo>
                <a:cubicBezTo>
                  <a:pt x="1935" y="7195"/>
                  <a:pt x="1996" y="7236"/>
                  <a:pt x="2058" y="7256"/>
                </a:cubicBezTo>
                <a:cubicBezTo>
                  <a:pt x="2221" y="7256"/>
                  <a:pt x="2363" y="7215"/>
                  <a:pt x="2485" y="7134"/>
                </a:cubicBezTo>
                <a:cubicBezTo>
                  <a:pt x="2485" y="7154"/>
                  <a:pt x="2485" y="7154"/>
                  <a:pt x="2506" y="7154"/>
                </a:cubicBezTo>
                <a:cubicBezTo>
                  <a:pt x="2785" y="7287"/>
                  <a:pt x="3082" y="7345"/>
                  <a:pt x="3382" y="7345"/>
                </a:cubicBezTo>
                <a:cubicBezTo>
                  <a:pt x="4326" y="7345"/>
                  <a:pt x="5304" y="6770"/>
                  <a:pt x="5907" y="6136"/>
                </a:cubicBezTo>
                <a:cubicBezTo>
                  <a:pt x="6721" y="5281"/>
                  <a:pt x="7780" y="4181"/>
                  <a:pt x="7801" y="2918"/>
                </a:cubicBezTo>
                <a:cubicBezTo>
                  <a:pt x="7887" y="2937"/>
                  <a:pt x="7976" y="2944"/>
                  <a:pt x="8065" y="2944"/>
                </a:cubicBezTo>
                <a:cubicBezTo>
                  <a:pt x="8270" y="2944"/>
                  <a:pt x="8478" y="2906"/>
                  <a:pt x="8676" y="2877"/>
                </a:cubicBezTo>
                <a:cubicBezTo>
                  <a:pt x="9002" y="2816"/>
                  <a:pt x="9735" y="2776"/>
                  <a:pt x="9919" y="2470"/>
                </a:cubicBezTo>
                <a:cubicBezTo>
                  <a:pt x="10102" y="2144"/>
                  <a:pt x="9695" y="1818"/>
                  <a:pt x="9511" y="1594"/>
                </a:cubicBezTo>
                <a:lnTo>
                  <a:pt x="8921" y="902"/>
                </a:lnTo>
                <a:cubicBezTo>
                  <a:pt x="8758" y="719"/>
                  <a:pt x="8636" y="515"/>
                  <a:pt x="8432" y="372"/>
                </a:cubicBezTo>
                <a:cubicBezTo>
                  <a:pt x="8401" y="352"/>
                  <a:pt x="8356" y="342"/>
                  <a:pt x="8310" y="342"/>
                </a:cubicBezTo>
                <a:cubicBezTo>
                  <a:pt x="8264" y="342"/>
                  <a:pt x="8218" y="352"/>
                  <a:pt x="8188" y="372"/>
                </a:cubicBezTo>
                <a:cubicBezTo>
                  <a:pt x="7923" y="576"/>
                  <a:pt x="7841" y="922"/>
                  <a:pt x="7780" y="1228"/>
                </a:cubicBezTo>
                <a:cubicBezTo>
                  <a:pt x="7678" y="1635"/>
                  <a:pt x="7556" y="2042"/>
                  <a:pt x="7414" y="2450"/>
                </a:cubicBezTo>
                <a:lnTo>
                  <a:pt x="7393" y="2450"/>
                </a:lnTo>
                <a:cubicBezTo>
                  <a:pt x="7292" y="2511"/>
                  <a:pt x="7251" y="2653"/>
                  <a:pt x="7353" y="2735"/>
                </a:cubicBezTo>
                <a:cubicBezTo>
                  <a:pt x="7353" y="2755"/>
                  <a:pt x="7373" y="2755"/>
                  <a:pt x="7373" y="2755"/>
                </a:cubicBezTo>
                <a:cubicBezTo>
                  <a:pt x="7373" y="2755"/>
                  <a:pt x="7393" y="2776"/>
                  <a:pt x="7393" y="2776"/>
                </a:cubicBezTo>
                <a:cubicBezTo>
                  <a:pt x="7047" y="3916"/>
                  <a:pt x="6477" y="4751"/>
                  <a:pt x="5622" y="5647"/>
                </a:cubicBezTo>
                <a:cubicBezTo>
                  <a:pt x="5194" y="6095"/>
                  <a:pt x="4766" y="6482"/>
                  <a:pt x="4135" y="6645"/>
                </a:cubicBezTo>
                <a:cubicBezTo>
                  <a:pt x="3952" y="6665"/>
                  <a:pt x="3789" y="6686"/>
                  <a:pt x="3626" y="6686"/>
                </a:cubicBezTo>
                <a:cubicBezTo>
                  <a:pt x="4013" y="6360"/>
                  <a:pt x="4359" y="5912"/>
                  <a:pt x="4583" y="5566"/>
                </a:cubicBezTo>
                <a:cubicBezTo>
                  <a:pt x="5174" y="4670"/>
                  <a:pt x="5764" y="3590"/>
                  <a:pt x="5683" y="2470"/>
                </a:cubicBezTo>
                <a:cubicBezTo>
                  <a:pt x="6049" y="2226"/>
                  <a:pt x="6395" y="1818"/>
                  <a:pt x="6640" y="1513"/>
                </a:cubicBezTo>
                <a:cubicBezTo>
                  <a:pt x="6884" y="1207"/>
                  <a:pt x="7393" y="596"/>
                  <a:pt x="7006" y="189"/>
                </a:cubicBezTo>
                <a:cubicBezTo>
                  <a:pt x="6872" y="46"/>
                  <a:pt x="6633" y="0"/>
                  <a:pt x="63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31"/>
          <p:cNvSpPr/>
          <p:nvPr/>
        </p:nvSpPr>
        <p:spPr>
          <a:xfrm>
            <a:off x="247770" y="2556962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31"/>
          <p:cNvSpPr/>
          <p:nvPr/>
        </p:nvSpPr>
        <p:spPr>
          <a:xfrm>
            <a:off x="133294" y="2468049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31"/>
          <p:cNvSpPr/>
          <p:nvPr/>
        </p:nvSpPr>
        <p:spPr>
          <a:xfrm>
            <a:off x="184422" y="2658588"/>
            <a:ext cx="342073" cy="115273"/>
          </a:xfrm>
          <a:custGeom>
            <a:avLst/>
            <a:gdLst/>
            <a:ahLst/>
            <a:cxnLst/>
            <a:rect l="l" t="t" r="r" b="b"/>
            <a:pathLst>
              <a:path w="9125" h="3083" extrusionOk="0">
                <a:moveTo>
                  <a:pt x="4149" y="0"/>
                </a:moveTo>
                <a:cubicBezTo>
                  <a:pt x="3808" y="0"/>
                  <a:pt x="3470" y="220"/>
                  <a:pt x="3178" y="404"/>
                </a:cubicBezTo>
                <a:cubicBezTo>
                  <a:pt x="2770" y="649"/>
                  <a:pt x="2139" y="975"/>
                  <a:pt x="1874" y="1362"/>
                </a:cubicBezTo>
                <a:cubicBezTo>
                  <a:pt x="1833" y="1443"/>
                  <a:pt x="1813" y="1504"/>
                  <a:pt x="1793" y="1565"/>
                </a:cubicBezTo>
                <a:cubicBezTo>
                  <a:pt x="1630" y="1565"/>
                  <a:pt x="1465" y="1564"/>
                  <a:pt x="1300" y="1564"/>
                </a:cubicBezTo>
                <a:cubicBezTo>
                  <a:pt x="888" y="1564"/>
                  <a:pt x="475" y="1574"/>
                  <a:pt x="82" y="1647"/>
                </a:cubicBezTo>
                <a:cubicBezTo>
                  <a:pt x="1" y="1647"/>
                  <a:pt x="1" y="1769"/>
                  <a:pt x="62" y="1810"/>
                </a:cubicBezTo>
                <a:cubicBezTo>
                  <a:pt x="612" y="2135"/>
                  <a:pt x="1263" y="2197"/>
                  <a:pt x="1915" y="2197"/>
                </a:cubicBezTo>
                <a:cubicBezTo>
                  <a:pt x="2214" y="2682"/>
                  <a:pt x="2890" y="3082"/>
                  <a:pt x="3361" y="3082"/>
                </a:cubicBezTo>
                <a:cubicBezTo>
                  <a:pt x="3403" y="3082"/>
                  <a:pt x="3444" y="3079"/>
                  <a:pt x="3483" y="3072"/>
                </a:cubicBezTo>
                <a:cubicBezTo>
                  <a:pt x="3687" y="3031"/>
                  <a:pt x="3707" y="2787"/>
                  <a:pt x="3585" y="2665"/>
                </a:cubicBezTo>
                <a:cubicBezTo>
                  <a:pt x="3381" y="2421"/>
                  <a:pt x="3076" y="2339"/>
                  <a:pt x="2811" y="2156"/>
                </a:cubicBezTo>
                <a:cubicBezTo>
                  <a:pt x="3911" y="2095"/>
                  <a:pt x="4990" y="2034"/>
                  <a:pt x="6069" y="1911"/>
                </a:cubicBezTo>
                <a:cubicBezTo>
                  <a:pt x="6131" y="2156"/>
                  <a:pt x="6334" y="2380"/>
                  <a:pt x="6558" y="2482"/>
                </a:cubicBezTo>
                <a:cubicBezTo>
                  <a:pt x="6947" y="2676"/>
                  <a:pt x="7405" y="2767"/>
                  <a:pt x="7859" y="2767"/>
                </a:cubicBezTo>
                <a:cubicBezTo>
                  <a:pt x="8214" y="2767"/>
                  <a:pt x="8567" y="2711"/>
                  <a:pt x="8880" y="2604"/>
                </a:cubicBezTo>
                <a:cubicBezTo>
                  <a:pt x="9002" y="2563"/>
                  <a:pt x="9124" y="2441"/>
                  <a:pt x="9104" y="2298"/>
                </a:cubicBezTo>
                <a:cubicBezTo>
                  <a:pt x="9104" y="2237"/>
                  <a:pt x="9104" y="2176"/>
                  <a:pt x="9063" y="2135"/>
                </a:cubicBezTo>
                <a:cubicBezTo>
                  <a:pt x="9012" y="2015"/>
                  <a:pt x="8888" y="1968"/>
                  <a:pt x="8765" y="1968"/>
                </a:cubicBezTo>
                <a:cubicBezTo>
                  <a:pt x="8742" y="1968"/>
                  <a:pt x="8719" y="1969"/>
                  <a:pt x="8697" y="1972"/>
                </a:cubicBezTo>
                <a:cubicBezTo>
                  <a:pt x="8379" y="2036"/>
                  <a:pt x="8061" y="2087"/>
                  <a:pt x="7733" y="2087"/>
                </a:cubicBezTo>
                <a:cubicBezTo>
                  <a:pt x="7641" y="2087"/>
                  <a:pt x="7548" y="2083"/>
                  <a:pt x="7454" y="2074"/>
                </a:cubicBezTo>
                <a:cubicBezTo>
                  <a:pt x="7006" y="2034"/>
                  <a:pt x="6762" y="1972"/>
                  <a:pt x="6619" y="1626"/>
                </a:cubicBezTo>
                <a:cubicBezTo>
                  <a:pt x="6762" y="1586"/>
                  <a:pt x="6925" y="1545"/>
                  <a:pt x="7067" y="1504"/>
                </a:cubicBezTo>
                <a:cubicBezTo>
                  <a:pt x="7393" y="1443"/>
                  <a:pt x="7780" y="1504"/>
                  <a:pt x="8065" y="1341"/>
                </a:cubicBezTo>
                <a:cubicBezTo>
                  <a:pt x="8188" y="1280"/>
                  <a:pt x="8167" y="1137"/>
                  <a:pt x="8065" y="1056"/>
                </a:cubicBezTo>
                <a:cubicBezTo>
                  <a:pt x="7942" y="968"/>
                  <a:pt x="7787" y="937"/>
                  <a:pt x="7626" y="937"/>
                </a:cubicBezTo>
                <a:cubicBezTo>
                  <a:pt x="7415" y="937"/>
                  <a:pt x="7191" y="990"/>
                  <a:pt x="7006" y="1036"/>
                </a:cubicBezTo>
                <a:cubicBezTo>
                  <a:pt x="6762" y="1097"/>
                  <a:pt x="6497" y="1178"/>
                  <a:pt x="6294" y="1321"/>
                </a:cubicBezTo>
                <a:cubicBezTo>
                  <a:pt x="6253" y="1300"/>
                  <a:pt x="6232" y="1300"/>
                  <a:pt x="6192" y="1300"/>
                </a:cubicBezTo>
                <a:cubicBezTo>
                  <a:pt x="5092" y="1341"/>
                  <a:pt x="3972" y="1463"/>
                  <a:pt x="2872" y="1545"/>
                </a:cubicBezTo>
                <a:cubicBezTo>
                  <a:pt x="2791" y="1565"/>
                  <a:pt x="2730" y="1565"/>
                  <a:pt x="2648" y="1565"/>
                </a:cubicBezTo>
                <a:cubicBezTo>
                  <a:pt x="2730" y="1443"/>
                  <a:pt x="2872" y="1382"/>
                  <a:pt x="2994" y="1300"/>
                </a:cubicBezTo>
                <a:cubicBezTo>
                  <a:pt x="3259" y="1117"/>
                  <a:pt x="3503" y="913"/>
                  <a:pt x="3789" y="751"/>
                </a:cubicBezTo>
                <a:cubicBezTo>
                  <a:pt x="4033" y="608"/>
                  <a:pt x="4318" y="527"/>
                  <a:pt x="4522" y="323"/>
                </a:cubicBezTo>
                <a:cubicBezTo>
                  <a:pt x="4583" y="241"/>
                  <a:pt x="4583" y="119"/>
                  <a:pt x="4481" y="78"/>
                </a:cubicBezTo>
                <a:cubicBezTo>
                  <a:pt x="4371" y="24"/>
                  <a:pt x="4260" y="0"/>
                  <a:pt x="414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31"/>
          <p:cNvSpPr/>
          <p:nvPr/>
        </p:nvSpPr>
        <p:spPr>
          <a:xfrm>
            <a:off x="158483" y="2330341"/>
            <a:ext cx="39362" cy="108992"/>
          </a:xfrm>
          <a:custGeom>
            <a:avLst/>
            <a:gdLst/>
            <a:ahLst/>
            <a:cxnLst/>
            <a:rect l="l" t="t" r="r" b="b"/>
            <a:pathLst>
              <a:path w="1050" h="2915" extrusionOk="0">
                <a:moveTo>
                  <a:pt x="289" y="1"/>
                </a:moveTo>
                <a:cubicBezTo>
                  <a:pt x="139" y="1"/>
                  <a:pt x="0" y="93"/>
                  <a:pt x="20" y="284"/>
                </a:cubicBezTo>
                <a:cubicBezTo>
                  <a:pt x="41" y="447"/>
                  <a:pt x="61" y="589"/>
                  <a:pt x="61" y="752"/>
                </a:cubicBezTo>
                <a:cubicBezTo>
                  <a:pt x="61" y="1037"/>
                  <a:pt x="82" y="1322"/>
                  <a:pt x="122" y="1607"/>
                </a:cubicBezTo>
                <a:cubicBezTo>
                  <a:pt x="143" y="1852"/>
                  <a:pt x="163" y="2116"/>
                  <a:pt x="224" y="2341"/>
                </a:cubicBezTo>
                <a:cubicBezTo>
                  <a:pt x="244" y="2402"/>
                  <a:pt x="285" y="2463"/>
                  <a:pt x="326" y="2483"/>
                </a:cubicBezTo>
                <a:cubicBezTo>
                  <a:pt x="346" y="2544"/>
                  <a:pt x="367" y="2626"/>
                  <a:pt x="387" y="2687"/>
                </a:cubicBezTo>
                <a:cubicBezTo>
                  <a:pt x="444" y="2838"/>
                  <a:pt x="593" y="2915"/>
                  <a:pt x="734" y="2915"/>
                </a:cubicBezTo>
                <a:cubicBezTo>
                  <a:pt x="897" y="2915"/>
                  <a:pt x="1050" y="2813"/>
                  <a:pt x="1039" y="2605"/>
                </a:cubicBezTo>
                <a:cubicBezTo>
                  <a:pt x="978" y="1811"/>
                  <a:pt x="713" y="1078"/>
                  <a:pt x="631" y="284"/>
                </a:cubicBezTo>
                <a:cubicBezTo>
                  <a:pt x="611" y="98"/>
                  <a:pt x="444" y="1"/>
                  <a:pt x="28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31"/>
          <p:cNvSpPr/>
          <p:nvPr/>
        </p:nvSpPr>
        <p:spPr>
          <a:xfrm>
            <a:off x="333271" y="2342568"/>
            <a:ext cx="38987" cy="89699"/>
          </a:xfrm>
          <a:custGeom>
            <a:avLst/>
            <a:gdLst/>
            <a:ahLst/>
            <a:cxnLst/>
            <a:rect l="l" t="t" r="r" b="b"/>
            <a:pathLst>
              <a:path w="1040" h="2399" extrusionOk="0">
                <a:moveTo>
                  <a:pt x="457" y="0"/>
                </a:moveTo>
                <a:cubicBezTo>
                  <a:pt x="135" y="0"/>
                  <a:pt x="99" y="473"/>
                  <a:pt x="62" y="730"/>
                </a:cubicBezTo>
                <a:cubicBezTo>
                  <a:pt x="1" y="1260"/>
                  <a:pt x="42" y="1749"/>
                  <a:pt x="245" y="2217"/>
                </a:cubicBezTo>
                <a:cubicBezTo>
                  <a:pt x="306" y="2346"/>
                  <a:pt x="405" y="2398"/>
                  <a:pt x="508" y="2398"/>
                </a:cubicBezTo>
                <a:cubicBezTo>
                  <a:pt x="682" y="2398"/>
                  <a:pt x="864" y="2246"/>
                  <a:pt x="877" y="2054"/>
                </a:cubicBezTo>
                <a:cubicBezTo>
                  <a:pt x="917" y="1545"/>
                  <a:pt x="1039" y="873"/>
                  <a:pt x="795" y="384"/>
                </a:cubicBezTo>
                <a:cubicBezTo>
                  <a:pt x="775" y="364"/>
                  <a:pt x="754" y="344"/>
                  <a:pt x="734" y="323"/>
                </a:cubicBezTo>
                <a:cubicBezTo>
                  <a:pt x="775" y="201"/>
                  <a:pt x="693" y="38"/>
                  <a:pt x="571" y="18"/>
                </a:cubicBezTo>
                <a:cubicBezTo>
                  <a:pt x="529" y="6"/>
                  <a:pt x="491" y="0"/>
                  <a:pt x="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31"/>
          <p:cNvSpPr/>
          <p:nvPr/>
        </p:nvSpPr>
        <p:spPr>
          <a:xfrm>
            <a:off x="476797" y="2337296"/>
            <a:ext cx="46597" cy="98373"/>
          </a:xfrm>
          <a:custGeom>
            <a:avLst/>
            <a:gdLst/>
            <a:ahLst/>
            <a:cxnLst/>
            <a:rect l="l" t="t" r="r" b="b"/>
            <a:pathLst>
              <a:path w="1243" h="2631" extrusionOk="0">
                <a:moveTo>
                  <a:pt x="544" y="0"/>
                </a:moveTo>
                <a:cubicBezTo>
                  <a:pt x="460" y="0"/>
                  <a:pt x="371" y="38"/>
                  <a:pt x="326" y="98"/>
                </a:cubicBezTo>
                <a:cubicBezTo>
                  <a:pt x="1" y="383"/>
                  <a:pt x="82" y="1197"/>
                  <a:pt x="62" y="1564"/>
                </a:cubicBezTo>
                <a:cubicBezTo>
                  <a:pt x="62" y="1930"/>
                  <a:pt x="1" y="2541"/>
                  <a:pt x="489" y="2623"/>
                </a:cubicBezTo>
                <a:cubicBezTo>
                  <a:pt x="518" y="2628"/>
                  <a:pt x="545" y="2631"/>
                  <a:pt x="573" y="2631"/>
                </a:cubicBezTo>
                <a:cubicBezTo>
                  <a:pt x="762" y="2631"/>
                  <a:pt x="920" y="2508"/>
                  <a:pt x="937" y="2277"/>
                </a:cubicBezTo>
                <a:cubicBezTo>
                  <a:pt x="937" y="2175"/>
                  <a:pt x="937" y="2053"/>
                  <a:pt x="937" y="1951"/>
                </a:cubicBezTo>
                <a:cubicBezTo>
                  <a:pt x="1019" y="1910"/>
                  <a:pt x="1100" y="1849"/>
                  <a:pt x="1121" y="1747"/>
                </a:cubicBezTo>
                <a:cubicBezTo>
                  <a:pt x="1243" y="1258"/>
                  <a:pt x="1121" y="729"/>
                  <a:pt x="978" y="261"/>
                </a:cubicBezTo>
                <a:cubicBezTo>
                  <a:pt x="917" y="98"/>
                  <a:pt x="774" y="16"/>
                  <a:pt x="632" y="16"/>
                </a:cubicBezTo>
                <a:cubicBezTo>
                  <a:pt x="605" y="5"/>
                  <a:pt x="574" y="0"/>
                  <a:pt x="54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31"/>
          <p:cNvSpPr/>
          <p:nvPr/>
        </p:nvSpPr>
        <p:spPr>
          <a:xfrm>
            <a:off x="234838" y="2906484"/>
            <a:ext cx="256527" cy="201383"/>
          </a:xfrm>
          <a:custGeom>
            <a:avLst/>
            <a:gdLst/>
            <a:ahLst/>
            <a:cxnLst/>
            <a:rect l="l" t="t" r="r" b="b"/>
            <a:pathLst>
              <a:path w="6843" h="5386" extrusionOk="0">
                <a:moveTo>
                  <a:pt x="2321" y="699"/>
                </a:moveTo>
                <a:cubicBezTo>
                  <a:pt x="2362" y="719"/>
                  <a:pt x="2403" y="719"/>
                  <a:pt x="2444" y="719"/>
                </a:cubicBezTo>
                <a:cubicBezTo>
                  <a:pt x="3665" y="821"/>
                  <a:pt x="4847" y="1228"/>
                  <a:pt x="5539" y="2328"/>
                </a:cubicBezTo>
                <a:cubicBezTo>
                  <a:pt x="6563" y="3954"/>
                  <a:pt x="4480" y="4650"/>
                  <a:pt x="3250" y="4650"/>
                </a:cubicBezTo>
                <a:cubicBezTo>
                  <a:pt x="3232" y="4650"/>
                  <a:pt x="3214" y="4650"/>
                  <a:pt x="3197" y="4650"/>
                </a:cubicBezTo>
                <a:cubicBezTo>
                  <a:pt x="2810" y="4650"/>
                  <a:pt x="2423" y="4609"/>
                  <a:pt x="2057" y="4507"/>
                </a:cubicBezTo>
                <a:cubicBezTo>
                  <a:pt x="2057" y="4487"/>
                  <a:pt x="2077" y="4487"/>
                  <a:pt x="2097" y="4466"/>
                </a:cubicBezTo>
                <a:cubicBezTo>
                  <a:pt x="2423" y="4181"/>
                  <a:pt x="2830" y="3753"/>
                  <a:pt x="3075" y="3346"/>
                </a:cubicBezTo>
                <a:cubicBezTo>
                  <a:pt x="3217" y="3448"/>
                  <a:pt x="3380" y="3529"/>
                  <a:pt x="3523" y="3652"/>
                </a:cubicBezTo>
                <a:cubicBezTo>
                  <a:pt x="3706" y="3815"/>
                  <a:pt x="3828" y="3998"/>
                  <a:pt x="3991" y="4161"/>
                </a:cubicBezTo>
                <a:cubicBezTo>
                  <a:pt x="4055" y="4229"/>
                  <a:pt x="4130" y="4258"/>
                  <a:pt x="4204" y="4258"/>
                </a:cubicBezTo>
                <a:cubicBezTo>
                  <a:pt x="4418" y="4258"/>
                  <a:pt x="4621" y="4021"/>
                  <a:pt x="4500" y="3794"/>
                </a:cubicBezTo>
                <a:cubicBezTo>
                  <a:pt x="4317" y="3489"/>
                  <a:pt x="4032" y="3224"/>
                  <a:pt x="3727" y="3020"/>
                </a:cubicBezTo>
                <a:cubicBezTo>
                  <a:pt x="4073" y="2898"/>
                  <a:pt x="4419" y="2837"/>
                  <a:pt x="4765" y="2735"/>
                </a:cubicBezTo>
                <a:cubicBezTo>
                  <a:pt x="5071" y="2633"/>
                  <a:pt x="5030" y="2145"/>
                  <a:pt x="4684" y="2145"/>
                </a:cubicBezTo>
                <a:cubicBezTo>
                  <a:pt x="4175" y="2145"/>
                  <a:pt x="3747" y="2389"/>
                  <a:pt x="3279" y="2511"/>
                </a:cubicBezTo>
                <a:cubicBezTo>
                  <a:pt x="3238" y="2124"/>
                  <a:pt x="3095" y="1758"/>
                  <a:pt x="3055" y="1411"/>
                </a:cubicBezTo>
                <a:cubicBezTo>
                  <a:pt x="3046" y="1333"/>
                  <a:pt x="2988" y="1299"/>
                  <a:pt x="2926" y="1299"/>
                </a:cubicBezTo>
                <a:cubicBezTo>
                  <a:pt x="2842" y="1299"/>
                  <a:pt x="2749" y="1359"/>
                  <a:pt x="2749" y="1452"/>
                </a:cubicBezTo>
                <a:cubicBezTo>
                  <a:pt x="2749" y="1758"/>
                  <a:pt x="2729" y="2145"/>
                  <a:pt x="2668" y="2511"/>
                </a:cubicBezTo>
                <a:cubicBezTo>
                  <a:pt x="2371" y="2452"/>
                  <a:pt x="2074" y="2328"/>
                  <a:pt x="1777" y="2328"/>
                </a:cubicBezTo>
                <a:cubicBezTo>
                  <a:pt x="1667" y="2328"/>
                  <a:pt x="1556" y="2345"/>
                  <a:pt x="1446" y="2389"/>
                </a:cubicBezTo>
                <a:cubicBezTo>
                  <a:pt x="1323" y="2430"/>
                  <a:pt x="1283" y="2572"/>
                  <a:pt x="1364" y="2654"/>
                </a:cubicBezTo>
                <a:cubicBezTo>
                  <a:pt x="1588" y="2898"/>
                  <a:pt x="1996" y="3041"/>
                  <a:pt x="2382" y="3142"/>
                </a:cubicBezTo>
                <a:cubicBezTo>
                  <a:pt x="2118" y="3448"/>
                  <a:pt x="1833" y="3733"/>
                  <a:pt x="1629" y="4100"/>
                </a:cubicBezTo>
                <a:cubicBezTo>
                  <a:pt x="1568" y="4181"/>
                  <a:pt x="1568" y="4263"/>
                  <a:pt x="1588" y="4344"/>
                </a:cubicBezTo>
                <a:cubicBezTo>
                  <a:pt x="1059" y="4079"/>
                  <a:pt x="692" y="3652"/>
                  <a:pt x="692" y="2878"/>
                </a:cubicBezTo>
                <a:cubicBezTo>
                  <a:pt x="712" y="1819"/>
                  <a:pt x="1425" y="1065"/>
                  <a:pt x="2321" y="699"/>
                </a:cubicBezTo>
                <a:close/>
                <a:moveTo>
                  <a:pt x="3015" y="0"/>
                </a:moveTo>
                <a:cubicBezTo>
                  <a:pt x="2789" y="0"/>
                  <a:pt x="2570" y="40"/>
                  <a:pt x="2362" y="128"/>
                </a:cubicBezTo>
                <a:cubicBezTo>
                  <a:pt x="2260" y="169"/>
                  <a:pt x="2199" y="251"/>
                  <a:pt x="2179" y="352"/>
                </a:cubicBezTo>
                <a:cubicBezTo>
                  <a:pt x="957" y="597"/>
                  <a:pt x="40" y="1676"/>
                  <a:pt x="20" y="3000"/>
                </a:cubicBezTo>
                <a:cubicBezTo>
                  <a:pt x="0" y="4880"/>
                  <a:pt x="1788" y="5385"/>
                  <a:pt x="3338" y="5385"/>
                </a:cubicBezTo>
                <a:cubicBezTo>
                  <a:pt x="3400" y="5385"/>
                  <a:pt x="3462" y="5384"/>
                  <a:pt x="3523" y="5383"/>
                </a:cubicBezTo>
                <a:cubicBezTo>
                  <a:pt x="4989" y="5342"/>
                  <a:pt x="6843" y="4466"/>
                  <a:pt x="6333" y="2694"/>
                </a:cubicBezTo>
                <a:cubicBezTo>
                  <a:pt x="6000" y="1521"/>
                  <a:pt x="4402" y="0"/>
                  <a:pt x="301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31"/>
          <p:cNvSpPr/>
          <p:nvPr/>
        </p:nvSpPr>
        <p:spPr>
          <a:xfrm>
            <a:off x="161444" y="3157782"/>
            <a:ext cx="356806" cy="95195"/>
          </a:xfrm>
          <a:custGeom>
            <a:avLst/>
            <a:gdLst/>
            <a:ahLst/>
            <a:cxnLst/>
            <a:rect l="l" t="t" r="r" b="b"/>
            <a:pathLst>
              <a:path w="9518" h="2546" extrusionOk="0">
                <a:moveTo>
                  <a:pt x="8366" y="1"/>
                </a:moveTo>
                <a:cubicBezTo>
                  <a:pt x="7967" y="1"/>
                  <a:pt x="7627" y="497"/>
                  <a:pt x="7395" y="902"/>
                </a:cubicBezTo>
                <a:cubicBezTo>
                  <a:pt x="7171" y="678"/>
                  <a:pt x="6947" y="434"/>
                  <a:pt x="6744" y="189"/>
                </a:cubicBezTo>
                <a:cubicBezTo>
                  <a:pt x="6685" y="121"/>
                  <a:pt x="6598" y="90"/>
                  <a:pt x="6510" y="90"/>
                </a:cubicBezTo>
                <a:cubicBezTo>
                  <a:pt x="6415" y="90"/>
                  <a:pt x="6318" y="126"/>
                  <a:pt x="6255" y="189"/>
                </a:cubicBezTo>
                <a:cubicBezTo>
                  <a:pt x="6173" y="291"/>
                  <a:pt x="5542" y="1167"/>
                  <a:pt x="5481" y="1167"/>
                </a:cubicBezTo>
                <a:cubicBezTo>
                  <a:pt x="5480" y="1167"/>
                  <a:pt x="5478" y="1167"/>
                  <a:pt x="5477" y="1167"/>
                </a:cubicBezTo>
                <a:cubicBezTo>
                  <a:pt x="5345" y="1167"/>
                  <a:pt x="4726" y="249"/>
                  <a:pt x="4626" y="128"/>
                </a:cubicBezTo>
                <a:cubicBezTo>
                  <a:pt x="4572" y="59"/>
                  <a:pt x="4498" y="30"/>
                  <a:pt x="4421" y="30"/>
                </a:cubicBezTo>
                <a:cubicBezTo>
                  <a:pt x="4294" y="30"/>
                  <a:pt x="4159" y="108"/>
                  <a:pt x="4096" y="209"/>
                </a:cubicBezTo>
                <a:cubicBezTo>
                  <a:pt x="3811" y="596"/>
                  <a:pt x="3546" y="1004"/>
                  <a:pt x="3261" y="1411"/>
                </a:cubicBezTo>
                <a:cubicBezTo>
                  <a:pt x="2855" y="1024"/>
                  <a:pt x="2320" y="490"/>
                  <a:pt x="1848" y="490"/>
                </a:cubicBezTo>
                <a:cubicBezTo>
                  <a:pt x="1823" y="490"/>
                  <a:pt x="1799" y="492"/>
                  <a:pt x="1774" y="495"/>
                </a:cubicBezTo>
                <a:cubicBezTo>
                  <a:pt x="1163" y="596"/>
                  <a:pt x="471" y="1717"/>
                  <a:pt x="125" y="2185"/>
                </a:cubicBezTo>
                <a:cubicBezTo>
                  <a:pt x="0" y="2371"/>
                  <a:pt x="184" y="2546"/>
                  <a:pt x="369" y="2546"/>
                </a:cubicBezTo>
                <a:cubicBezTo>
                  <a:pt x="426" y="2546"/>
                  <a:pt x="484" y="2529"/>
                  <a:pt x="532" y="2490"/>
                </a:cubicBezTo>
                <a:cubicBezTo>
                  <a:pt x="858" y="2185"/>
                  <a:pt x="1306" y="1452"/>
                  <a:pt x="1713" y="1268"/>
                </a:cubicBezTo>
                <a:cubicBezTo>
                  <a:pt x="1750" y="1253"/>
                  <a:pt x="1788" y="1246"/>
                  <a:pt x="1828" y="1246"/>
                </a:cubicBezTo>
                <a:cubicBezTo>
                  <a:pt x="2219" y="1246"/>
                  <a:pt x="2782" y="1906"/>
                  <a:pt x="3078" y="2165"/>
                </a:cubicBezTo>
                <a:cubicBezTo>
                  <a:pt x="3156" y="2225"/>
                  <a:pt x="3241" y="2256"/>
                  <a:pt x="3323" y="2256"/>
                </a:cubicBezTo>
                <a:cubicBezTo>
                  <a:pt x="3434" y="2256"/>
                  <a:pt x="3537" y="2200"/>
                  <a:pt x="3607" y="2083"/>
                </a:cubicBezTo>
                <a:cubicBezTo>
                  <a:pt x="3872" y="1717"/>
                  <a:pt x="4137" y="1330"/>
                  <a:pt x="4402" y="963"/>
                </a:cubicBezTo>
                <a:cubicBezTo>
                  <a:pt x="4666" y="1350"/>
                  <a:pt x="5033" y="1859"/>
                  <a:pt x="5420" y="1879"/>
                </a:cubicBezTo>
                <a:cubicBezTo>
                  <a:pt x="5427" y="1880"/>
                  <a:pt x="5435" y="1880"/>
                  <a:pt x="5443" y="1880"/>
                </a:cubicBezTo>
                <a:cubicBezTo>
                  <a:pt x="5842" y="1880"/>
                  <a:pt x="6220" y="1363"/>
                  <a:pt x="6520" y="963"/>
                </a:cubicBezTo>
                <a:cubicBezTo>
                  <a:pt x="6744" y="1228"/>
                  <a:pt x="6988" y="1472"/>
                  <a:pt x="7232" y="1717"/>
                </a:cubicBezTo>
                <a:cubicBezTo>
                  <a:pt x="7302" y="1777"/>
                  <a:pt x="7390" y="1808"/>
                  <a:pt x="7477" y="1808"/>
                </a:cubicBezTo>
                <a:cubicBezTo>
                  <a:pt x="7595" y="1808"/>
                  <a:pt x="7712" y="1752"/>
                  <a:pt x="7782" y="1635"/>
                </a:cubicBezTo>
                <a:cubicBezTo>
                  <a:pt x="7883" y="1454"/>
                  <a:pt x="8360" y="699"/>
                  <a:pt x="8333" y="678"/>
                </a:cubicBezTo>
                <a:lnTo>
                  <a:pt x="8333" y="678"/>
                </a:lnTo>
                <a:cubicBezTo>
                  <a:pt x="8418" y="709"/>
                  <a:pt x="8842" y="1656"/>
                  <a:pt x="8943" y="1778"/>
                </a:cubicBezTo>
                <a:cubicBezTo>
                  <a:pt x="9001" y="1865"/>
                  <a:pt x="9096" y="1906"/>
                  <a:pt x="9190" y="1906"/>
                </a:cubicBezTo>
                <a:cubicBezTo>
                  <a:pt x="9356" y="1906"/>
                  <a:pt x="9518" y="1776"/>
                  <a:pt x="9452" y="1554"/>
                </a:cubicBezTo>
                <a:cubicBezTo>
                  <a:pt x="9310" y="1126"/>
                  <a:pt x="8984" y="87"/>
                  <a:pt x="8434" y="6"/>
                </a:cubicBezTo>
                <a:cubicBezTo>
                  <a:pt x="8411" y="3"/>
                  <a:pt x="8388" y="1"/>
                  <a:pt x="83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31"/>
          <p:cNvSpPr/>
          <p:nvPr/>
        </p:nvSpPr>
        <p:spPr>
          <a:xfrm>
            <a:off x="175201" y="3257539"/>
            <a:ext cx="348934" cy="105776"/>
          </a:xfrm>
          <a:custGeom>
            <a:avLst/>
            <a:gdLst/>
            <a:ahLst/>
            <a:cxnLst/>
            <a:rect l="l" t="t" r="r" b="b"/>
            <a:pathLst>
              <a:path w="9308" h="2829" extrusionOk="0">
                <a:moveTo>
                  <a:pt x="8090" y="1"/>
                </a:moveTo>
                <a:cubicBezTo>
                  <a:pt x="8069" y="1"/>
                  <a:pt x="8047" y="2"/>
                  <a:pt x="8026" y="6"/>
                </a:cubicBezTo>
                <a:cubicBezTo>
                  <a:pt x="7660" y="128"/>
                  <a:pt x="7436" y="515"/>
                  <a:pt x="7252" y="902"/>
                </a:cubicBezTo>
                <a:cubicBezTo>
                  <a:pt x="7028" y="474"/>
                  <a:pt x="6723" y="67"/>
                  <a:pt x="6295" y="67"/>
                </a:cubicBezTo>
                <a:cubicBezTo>
                  <a:pt x="5745" y="87"/>
                  <a:pt x="5440" y="780"/>
                  <a:pt x="5216" y="1329"/>
                </a:cubicBezTo>
                <a:cubicBezTo>
                  <a:pt x="4971" y="1044"/>
                  <a:pt x="4747" y="719"/>
                  <a:pt x="4523" y="393"/>
                </a:cubicBezTo>
                <a:cubicBezTo>
                  <a:pt x="4449" y="286"/>
                  <a:pt x="4324" y="224"/>
                  <a:pt x="4202" y="224"/>
                </a:cubicBezTo>
                <a:cubicBezTo>
                  <a:pt x="4090" y="224"/>
                  <a:pt x="3980" y="276"/>
                  <a:pt x="3912" y="393"/>
                </a:cubicBezTo>
                <a:cubicBezTo>
                  <a:pt x="3729" y="780"/>
                  <a:pt x="3525" y="1146"/>
                  <a:pt x="3322" y="1513"/>
                </a:cubicBezTo>
                <a:cubicBezTo>
                  <a:pt x="3261" y="1635"/>
                  <a:pt x="3200" y="1757"/>
                  <a:pt x="3138" y="1900"/>
                </a:cubicBezTo>
                <a:cubicBezTo>
                  <a:pt x="2833" y="1533"/>
                  <a:pt x="2344" y="943"/>
                  <a:pt x="1998" y="861"/>
                </a:cubicBezTo>
                <a:cubicBezTo>
                  <a:pt x="1958" y="852"/>
                  <a:pt x="1917" y="847"/>
                  <a:pt x="1875" y="847"/>
                </a:cubicBezTo>
                <a:cubicBezTo>
                  <a:pt x="1201" y="847"/>
                  <a:pt x="371" y="2031"/>
                  <a:pt x="84" y="2511"/>
                </a:cubicBezTo>
                <a:cubicBezTo>
                  <a:pt x="1" y="2643"/>
                  <a:pt x="133" y="2829"/>
                  <a:pt x="273" y="2829"/>
                </a:cubicBezTo>
                <a:cubicBezTo>
                  <a:pt x="305" y="2829"/>
                  <a:pt x="338" y="2819"/>
                  <a:pt x="369" y="2796"/>
                </a:cubicBezTo>
                <a:cubicBezTo>
                  <a:pt x="613" y="2613"/>
                  <a:pt x="817" y="2409"/>
                  <a:pt x="1041" y="2185"/>
                </a:cubicBezTo>
                <a:cubicBezTo>
                  <a:pt x="1163" y="2083"/>
                  <a:pt x="1489" y="1635"/>
                  <a:pt x="1672" y="1615"/>
                </a:cubicBezTo>
                <a:cubicBezTo>
                  <a:pt x="1701" y="1610"/>
                  <a:pt x="1728" y="1607"/>
                  <a:pt x="1755" y="1607"/>
                </a:cubicBezTo>
                <a:cubicBezTo>
                  <a:pt x="2285" y="1607"/>
                  <a:pt x="2510" y="2519"/>
                  <a:pt x="2976" y="2674"/>
                </a:cubicBezTo>
                <a:cubicBezTo>
                  <a:pt x="3050" y="2701"/>
                  <a:pt x="3118" y="2714"/>
                  <a:pt x="3182" y="2714"/>
                </a:cubicBezTo>
                <a:cubicBezTo>
                  <a:pt x="3310" y="2714"/>
                  <a:pt x="3424" y="2660"/>
                  <a:pt x="3546" y="2551"/>
                </a:cubicBezTo>
                <a:cubicBezTo>
                  <a:pt x="3851" y="2266"/>
                  <a:pt x="4075" y="1737"/>
                  <a:pt x="4279" y="1268"/>
                </a:cubicBezTo>
                <a:cubicBezTo>
                  <a:pt x="4523" y="1615"/>
                  <a:pt x="4788" y="1940"/>
                  <a:pt x="5073" y="2246"/>
                </a:cubicBezTo>
                <a:cubicBezTo>
                  <a:pt x="5137" y="2318"/>
                  <a:pt x="5236" y="2355"/>
                  <a:pt x="5334" y="2355"/>
                </a:cubicBezTo>
                <a:cubicBezTo>
                  <a:pt x="5457" y="2355"/>
                  <a:pt x="5578" y="2298"/>
                  <a:pt x="5623" y="2185"/>
                </a:cubicBezTo>
                <a:cubicBezTo>
                  <a:pt x="5725" y="1940"/>
                  <a:pt x="6030" y="983"/>
                  <a:pt x="6254" y="902"/>
                </a:cubicBezTo>
                <a:cubicBezTo>
                  <a:pt x="6264" y="898"/>
                  <a:pt x="6275" y="896"/>
                  <a:pt x="6285" y="896"/>
                </a:cubicBezTo>
                <a:cubicBezTo>
                  <a:pt x="6495" y="896"/>
                  <a:pt x="6852" y="1626"/>
                  <a:pt x="6988" y="1859"/>
                </a:cubicBezTo>
                <a:cubicBezTo>
                  <a:pt x="7062" y="1965"/>
                  <a:pt x="7192" y="2027"/>
                  <a:pt x="7317" y="2027"/>
                </a:cubicBezTo>
                <a:cubicBezTo>
                  <a:pt x="7431" y="2027"/>
                  <a:pt x="7540" y="1976"/>
                  <a:pt x="7599" y="1859"/>
                </a:cubicBezTo>
                <a:lnTo>
                  <a:pt x="7945" y="1146"/>
                </a:lnTo>
                <a:cubicBezTo>
                  <a:pt x="8006" y="1044"/>
                  <a:pt x="8047" y="963"/>
                  <a:pt x="8087" y="861"/>
                </a:cubicBezTo>
                <a:cubicBezTo>
                  <a:pt x="8134" y="768"/>
                  <a:pt x="8159" y="722"/>
                  <a:pt x="8165" y="722"/>
                </a:cubicBezTo>
                <a:cubicBezTo>
                  <a:pt x="8172" y="722"/>
                  <a:pt x="8152" y="789"/>
                  <a:pt x="8108" y="922"/>
                </a:cubicBezTo>
                <a:cubicBezTo>
                  <a:pt x="8332" y="1289"/>
                  <a:pt x="8495" y="1635"/>
                  <a:pt x="8780" y="1961"/>
                </a:cubicBezTo>
                <a:cubicBezTo>
                  <a:pt x="8829" y="2016"/>
                  <a:pt x="8893" y="2040"/>
                  <a:pt x="8957" y="2040"/>
                </a:cubicBezTo>
                <a:cubicBezTo>
                  <a:pt x="9129" y="2040"/>
                  <a:pt x="9307" y="1869"/>
                  <a:pt x="9248" y="1676"/>
                </a:cubicBezTo>
                <a:cubicBezTo>
                  <a:pt x="9085" y="1126"/>
                  <a:pt x="8780" y="515"/>
                  <a:pt x="8372" y="108"/>
                </a:cubicBezTo>
                <a:cubicBezTo>
                  <a:pt x="8305" y="40"/>
                  <a:pt x="8196" y="1"/>
                  <a:pt x="80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31"/>
          <p:cNvSpPr/>
          <p:nvPr/>
        </p:nvSpPr>
        <p:spPr>
          <a:xfrm>
            <a:off x="180598" y="3377187"/>
            <a:ext cx="366028" cy="98485"/>
          </a:xfrm>
          <a:custGeom>
            <a:avLst/>
            <a:gdLst/>
            <a:ahLst/>
            <a:cxnLst/>
            <a:rect l="l" t="t" r="r" b="b"/>
            <a:pathLst>
              <a:path w="9764" h="2634" extrusionOk="0">
                <a:moveTo>
                  <a:pt x="6255" y="0"/>
                </a:moveTo>
                <a:cubicBezTo>
                  <a:pt x="6235" y="0"/>
                  <a:pt x="6214" y="1"/>
                  <a:pt x="6192" y="3"/>
                </a:cubicBezTo>
                <a:cubicBezTo>
                  <a:pt x="5520" y="64"/>
                  <a:pt x="5316" y="920"/>
                  <a:pt x="5011" y="1449"/>
                </a:cubicBezTo>
                <a:cubicBezTo>
                  <a:pt x="4726" y="1164"/>
                  <a:pt x="4440" y="472"/>
                  <a:pt x="4298" y="247"/>
                </a:cubicBezTo>
                <a:cubicBezTo>
                  <a:pt x="4220" y="131"/>
                  <a:pt x="4110" y="79"/>
                  <a:pt x="3998" y="79"/>
                </a:cubicBezTo>
                <a:cubicBezTo>
                  <a:pt x="3876" y="79"/>
                  <a:pt x="3752" y="141"/>
                  <a:pt x="3667" y="247"/>
                </a:cubicBezTo>
                <a:cubicBezTo>
                  <a:pt x="3320" y="716"/>
                  <a:pt x="3056" y="1205"/>
                  <a:pt x="2832" y="1714"/>
                </a:cubicBezTo>
                <a:cubicBezTo>
                  <a:pt x="2445" y="1368"/>
                  <a:pt x="2078" y="981"/>
                  <a:pt x="1711" y="573"/>
                </a:cubicBezTo>
                <a:cubicBezTo>
                  <a:pt x="1658" y="530"/>
                  <a:pt x="1581" y="504"/>
                  <a:pt x="1509" y="504"/>
                </a:cubicBezTo>
                <a:cubicBezTo>
                  <a:pt x="1445" y="504"/>
                  <a:pt x="1383" y="525"/>
                  <a:pt x="1345" y="573"/>
                </a:cubicBezTo>
                <a:cubicBezTo>
                  <a:pt x="876" y="1082"/>
                  <a:pt x="388" y="1612"/>
                  <a:pt x="62" y="2223"/>
                </a:cubicBezTo>
                <a:cubicBezTo>
                  <a:pt x="0" y="2330"/>
                  <a:pt x="89" y="2449"/>
                  <a:pt x="189" y="2449"/>
                </a:cubicBezTo>
                <a:cubicBezTo>
                  <a:pt x="222" y="2449"/>
                  <a:pt x="256" y="2436"/>
                  <a:pt x="286" y="2406"/>
                </a:cubicBezTo>
                <a:cubicBezTo>
                  <a:pt x="693" y="1979"/>
                  <a:pt x="1060" y="1551"/>
                  <a:pt x="1467" y="1164"/>
                </a:cubicBezTo>
                <a:cubicBezTo>
                  <a:pt x="1813" y="1673"/>
                  <a:pt x="2282" y="2121"/>
                  <a:pt x="2750" y="2549"/>
                </a:cubicBezTo>
                <a:cubicBezTo>
                  <a:pt x="2822" y="2607"/>
                  <a:pt x="2902" y="2634"/>
                  <a:pt x="2980" y="2634"/>
                </a:cubicBezTo>
                <a:cubicBezTo>
                  <a:pt x="3121" y="2634"/>
                  <a:pt x="3255" y="2544"/>
                  <a:pt x="3320" y="2386"/>
                </a:cubicBezTo>
                <a:cubicBezTo>
                  <a:pt x="3483" y="1938"/>
                  <a:pt x="3687" y="1531"/>
                  <a:pt x="3931" y="1123"/>
                </a:cubicBezTo>
                <a:cubicBezTo>
                  <a:pt x="4197" y="1655"/>
                  <a:pt x="4570" y="2294"/>
                  <a:pt x="5049" y="2294"/>
                </a:cubicBezTo>
                <a:cubicBezTo>
                  <a:pt x="5083" y="2294"/>
                  <a:pt x="5118" y="2291"/>
                  <a:pt x="5153" y="2284"/>
                </a:cubicBezTo>
                <a:cubicBezTo>
                  <a:pt x="5438" y="2223"/>
                  <a:pt x="5561" y="1938"/>
                  <a:pt x="5683" y="1734"/>
                </a:cubicBezTo>
                <a:cubicBezTo>
                  <a:pt x="5805" y="1510"/>
                  <a:pt x="5886" y="1225"/>
                  <a:pt x="6029" y="1042"/>
                </a:cubicBezTo>
                <a:cubicBezTo>
                  <a:pt x="6130" y="920"/>
                  <a:pt x="6191" y="871"/>
                  <a:pt x="6235" y="871"/>
                </a:cubicBezTo>
                <a:cubicBezTo>
                  <a:pt x="6325" y="871"/>
                  <a:pt x="6347" y="1075"/>
                  <a:pt x="6497" y="1306"/>
                </a:cubicBezTo>
                <a:cubicBezTo>
                  <a:pt x="6693" y="1617"/>
                  <a:pt x="6994" y="2123"/>
                  <a:pt x="7389" y="2123"/>
                </a:cubicBezTo>
                <a:cubicBezTo>
                  <a:pt x="7486" y="2123"/>
                  <a:pt x="7590" y="2092"/>
                  <a:pt x="7699" y="2019"/>
                </a:cubicBezTo>
                <a:cubicBezTo>
                  <a:pt x="8025" y="1795"/>
                  <a:pt x="7943" y="1327"/>
                  <a:pt x="8167" y="1042"/>
                </a:cubicBezTo>
                <a:lnTo>
                  <a:pt x="8188" y="818"/>
                </a:lnTo>
                <a:lnTo>
                  <a:pt x="8656" y="1306"/>
                </a:lnTo>
                <a:cubicBezTo>
                  <a:pt x="8839" y="1490"/>
                  <a:pt x="9002" y="1632"/>
                  <a:pt x="9226" y="1775"/>
                </a:cubicBezTo>
                <a:cubicBezTo>
                  <a:pt x="9276" y="1812"/>
                  <a:pt x="9330" y="1829"/>
                  <a:pt x="9381" y="1829"/>
                </a:cubicBezTo>
                <a:cubicBezTo>
                  <a:pt x="9583" y="1829"/>
                  <a:pt x="9763" y="1582"/>
                  <a:pt x="9634" y="1388"/>
                </a:cubicBezTo>
                <a:cubicBezTo>
                  <a:pt x="9377" y="993"/>
                  <a:pt x="8796" y="102"/>
                  <a:pt x="8241" y="102"/>
                </a:cubicBezTo>
                <a:cubicBezTo>
                  <a:pt x="8224" y="102"/>
                  <a:pt x="8206" y="103"/>
                  <a:pt x="8188" y="105"/>
                </a:cubicBezTo>
                <a:cubicBezTo>
                  <a:pt x="7984" y="105"/>
                  <a:pt x="7862" y="247"/>
                  <a:pt x="7740" y="390"/>
                </a:cubicBezTo>
                <a:cubicBezTo>
                  <a:pt x="7597" y="533"/>
                  <a:pt x="7495" y="736"/>
                  <a:pt x="7434" y="940"/>
                </a:cubicBezTo>
                <a:cubicBezTo>
                  <a:pt x="7393" y="1001"/>
                  <a:pt x="7373" y="1082"/>
                  <a:pt x="7353" y="1164"/>
                </a:cubicBezTo>
                <a:cubicBezTo>
                  <a:pt x="7332" y="1256"/>
                  <a:pt x="7317" y="1301"/>
                  <a:pt x="7304" y="1301"/>
                </a:cubicBezTo>
                <a:cubicBezTo>
                  <a:pt x="7292" y="1301"/>
                  <a:pt x="7281" y="1256"/>
                  <a:pt x="7271" y="1164"/>
                </a:cubicBezTo>
                <a:cubicBezTo>
                  <a:pt x="6777" y="966"/>
                  <a:pt x="6935" y="0"/>
                  <a:pt x="6255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31"/>
          <p:cNvSpPr/>
          <p:nvPr/>
        </p:nvSpPr>
        <p:spPr>
          <a:xfrm>
            <a:off x="216208" y="3631065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31"/>
          <p:cNvSpPr/>
          <p:nvPr/>
        </p:nvSpPr>
        <p:spPr>
          <a:xfrm>
            <a:off x="174601" y="3733664"/>
            <a:ext cx="84684" cy="71677"/>
          </a:xfrm>
          <a:custGeom>
            <a:avLst/>
            <a:gdLst/>
            <a:ahLst/>
            <a:cxnLst/>
            <a:rect l="l" t="t" r="r" b="b"/>
            <a:pathLst>
              <a:path w="2259" h="1917" extrusionOk="0">
                <a:moveTo>
                  <a:pt x="1154" y="0"/>
                </a:moveTo>
                <a:cubicBezTo>
                  <a:pt x="536" y="0"/>
                  <a:pt x="1" y="806"/>
                  <a:pt x="120" y="1385"/>
                </a:cubicBezTo>
                <a:cubicBezTo>
                  <a:pt x="181" y="1731"/>
                  <a:pt x="466" y="1874"/>
                  <a:pt x="751" y="1874"/>
                </a:cubicBezTo>
                <a:cubicBezTo>
                  <a:pt x="839" y="1899"/>
                  <a:pt x="928" y="1916"/>
                  <a:pt x="1016" y="1916"/>
                </a:cubicBezTo>
                <a:cubicBezTo>
                  <a:pt x="1070" y="1916"/>
                  <a:pt x="1125" y="1910"/>
                  <a:pt x="1179" y="1894"/>
                </a:cubicBezTo>
                <a:cubicBezTo>
                  <a:pt x="2014" y="1752"/>
                  <a:pt x="2258" y="530"/>
                  <a:pt x="1525" y="102"/>
                </a:cubicBezTo>
                <a:cubicBezTo>
                  <a:pt x="1401" y="32"/>
                  <a:pt x="1276" y="0"/>
                  <a:pt x="1154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31"/>
          <p:cNvSpPr/>
          <p:nvPr/>
        </p:nvSpPr>
        <p:spPr>
          <a:xfrm>
            <a:off x="342454" y="3765034"/>
            <a:ext cx="35913" cy="44756"/>
          </a:xfrm>
          <a:custGeom>
            <a:avLst/>
            <a:gdLst/>
            <a:ahLst/>
            <a:cxnLst/>
            <a:rect l="l" t="t" r="r" b="b"/>
            <a:pathLst>
              <a:path w="958" h="1197" extrusionOk="0">
                <a:moveTo>
                  <a:pt x="566" y="1"/>
                </a:moveTo>
                <a:cubicBezTo>
                  <a:pt x="534" y="1"/>
                  <a:pt x="501" y="6"/>
                  <a:pt x="469" y="17"/>
                </a:cubicBezTo>
                <a:cubicBezTo>
                  <a:pt x="265" y="57"/>
                  <a:pt x="61" y="302"/>
                  <a:pt x="61" y="505"/>
                </a:cubicBezTo>
                <a:cubicBezTo>
                  <a:pt x="0" y="668"/>
                  <a:pt x="0" y="872"/>
                  <a:pt x="82" y="994"/>
                </a:cubicBezTo>
                <a:cubicBezTo>
                  <a:pt x="166" y="1134"/>
                  <a:pt x="296" y="1197"/>
                  <a:pt x="427" y="1197"/>
                </a:cubicBezTo>
                <a:cubicBezTo>
                  <a:pt x="582" y="1197"/>
                  <a:pt x="737" y="1108"/>
                  <a:pt x="815" y="953"/>
                </a:cubicBezTo>
                <a:cubicBezTo>
                  <a:pt x="937" y="750"/>
                  <a:pt x="957" y="485"/>
                  <a:pt x="896" y="241"/>
                </a:cubicBezTo>
                <a:cubicBezTo>
                  <a:pt x="846" y="107"/>
                  <a:pt x="714" y="1"/>
                  <a:pt x="566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31"/>
          <p:cNvSpPr/>
          <p:nvPr/>
        </p:nvSpPr>
        <p:spPr>
          <a:xfrm>
            <a:off x="496663" y="3727419"/>
            <a:ext cx="73326" cy="92353"/>
          </a:xfrm>
          <a:custGeom>
            <a:avLst/>
            <a:gdLst/>
            <a:ahLst/>
            <a:cxnLst/>
            <a:rect l="l" t="t" r="r" b="b"/>
            <a:pathLst>
              <a:path w="1956" h="2470" extrusionOk="0">
                <a:moveTo>
                  <a:pt x="659" y="0"/>
                </a:moveTo>
                <a:cubicBezTo>
                  <a:pt x="593" y="0"/>
                  <a:pt x="526" y="16"/>
                  <a:pt x="468" y="45"/>
                </a:cubicBezTo>
                <a:cubicBezTo>
                  <a:pt x="285" y="147"/>
                  <a:pt x="183" y="289"/>
                  <a:pt x="122" y="452"/>
                </a:cubicBezTo>
                <a:cubicBezTo>
                  <a:pt x="82" y="513"/>
                  <a:pt x="41" y="574"/>
                  <a:pt x="41" y="656"/>
                </a:cubicBezTo>
                <a:cubicBezTo>
                  <a:pt x="41" y="921"/>
                  <a:pt x="41" y="1185"/>
                  <a:pt x="41" y="1471"/>
                </a:cubicBezTo>
                <a:cubicBezTo>
                  <a:pt x="41" y="1674"/>
                  <a:pt x="0" y="1898"/>
                  <a:pt x="102" y="2102"/>
                </a:cubicBezTo>
                <a:cubicBezTo>
                  <a:pt x="217" y="2347"/>
                  <a:pt x="445" y="2470"/>
                  <a:pt x="684" y="2470"/>
                </a:cubicBezTo>
                <a:cubicBezTo>
                  <a:pt x="782" y="2470"/>
                  <a:pt x="883" y="2449"/>
                  <a:pt x="978" y="2407"/>
                </a:cubicBezTo>
                <a:cubicBezTo>
                  <a:pt x="1955" y="1980"/>
                  <a:pt x="1263" y="819"/>
                  <a:pt x="957" y="188"/>
                </a:cubicBezTo>
                <a:cubicBezTo>
                  <a:pt x="904" y="55"/>
                  <a:pt x="783" y="0"/>
                  <a:pt x="659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31"/>
          <p:cNvSpPr/>
          <p:nvPr/>
        </p:nvSpPr>
        <p:spPr>
          <a:xfrm>
            <a:off x="318764" y="485032"/>
            <a:ext cx="208468" cy="182912"/>
          </a:xfrm>
          <a:custGeom>
            <a:avLst/>
            <a:gdLst/>
            <a:ahLst/>
            <a:cxnLst/>
            <a:rect l="l" t="t" r="r" b="b"/>
            <a:pathLst>
              <a:path w="5561" h="4892" extrusionOk="0">
                <a:moveTo>
                  <a:pt x="4430" y="0"/>
                </a:moveTo>
                <a:cubicBezTo>
                  <a:pt x="4008" y="0"/>
                  <a:pt x="3537" y="96"/>
                  <a:pt x="3239" y="108"/>
                </a:cubicBezTo>
                <a:cubicBezTo>
                  <a:pt x="3177" y="109"/>
                  <a:pt x="3114" y="110"/>
                  <a:pt x="3050" y="110"/>
                </a:cubicBezTo>
                <a:cubicBezTo>
                  <a:pt x="2644" y="110"/>
                  <a:pt x="2208" y="84"/>
                  <a:pt x="1777" y="84"/>
                </a:cubicBezTo>
                <a:cubicBezTo>
                  <a:pt x="1320" y="84"/>
                  <a:pt x="869" y="113"/>
                  <a:pt x="469" y="230"/>
                </a:cubicBezTo>
                <a:cubicBezTo>
                  <a:pt x="347" y="250"/>
                  <a:pt x="245" y="352"/>
                  <a:pt x="225" y="474"/>
                </a:cubicBezTo>
                <a:cubicBezTo>
                  <a:pt x="103" y="983"/>
                  <a:pt x="184" y="1554"/>
                  <a:pt x="164" y="2063"/>
                </a:cubicBezTo>
                <a:cubicBezTo>
                  <a:pt x="143" y="2735"/>
                  <a:pt x="82" y="3407"/>
                  <a:pt x="21" y="4079"/>
                </a:cubicBezTo>
                <a:cubicBezTo>
                  <a:pt x="1" y="4242"/>
                  <a:pt x="143" y="4405"/>
                  <a:pt x="306" y="4445"/>
                </a:cubicBezTo>
                <a:cubicBezTo>
                  <a:pt x="995" y="4607"/>
                  <a:pt x="1685" y="4684"/>
                  <a:pt x="2389" y="4684"/>
                </a:cubicBezTo>
                <a:cubicBezTo>
                  <a:pt x="2663" y="4684"/>
                  <a:pt x="2939" y="4672"/>
                  <a:pt x="3219" y="4649"/>
                </a:cubicBezTo>
                <a:cubicBezTo>
                  <a:pt x="3483" y="4629"/>
                  <a:pt x="3626" y="4425"/>
                  <a:pt x="3585" y="4181"/>
                </a:cubicBezTo>
                <a:cubicBezTo>
                  <a:pt x="3422" y="3244"/>
                  <a:pt x="3320" y="2327"/>
                  <a:pt x="3158" y="1391"/>
                </a:cubicBezTo>
                <a:cubicBezTo>
                  <a:pt x="3140" y="1276"/>
                  <a:pt x="3058" y="1227"/>
                  <a:pt x="2969" y="1227"/>
                </a:cubicBezTo>
                <a:cubicBezTo>
                  <a:pt x="2851" y="1227"/>
                  <a:pt x="2721" y="1313"/>
                  <a:pt x="2710" y="1452"/>
                </a:cubicBezTo>
                <a:cubicBezTo>
                  <a:pt x="2628" y="2287"/>
                  <a:pt x="2689" y="3101"/>
                  <a:pt x="2791" y="3916"/>
                </a:cubicBezTo>
                <a:cubicBezTo>
                  <a:pt x="2682" y="3919"/>
                  <a:pt x="2573" y="3921"/>
                  <a:pt x="2465" y="3921"/>
                </a:cubicBezTo>
                <a:cubicBezTo>
                  <a:pt x="1907" y="3921"/>
                  <a:pt x="1361" y="3876"/>
                  <a:pt x="816" y="3773"/>
                </a:cubicBezTo>
                <a:cubicBezTo>
                  <a:pt x="877" y="2979"/>
                  <a:pt x="836" y="2185"/>
                  <a:pt x="897" y="1391"/>
                </a:cubicBezTo>
                <a:cubicBezTo>
                  <a:pt x="931" y="881"/>
                  <a:pt x="1078" y="839"/>
                  <a:pt x="1456" y="839"/>
                </a:cubicBezTo>
                <a:cubicBezTo>
                  <a:pt x="1532" y="839"/>
                  <a:pt x="1617" y="841"/>
                  <a:pt x="1712" y="841"/>
                </a:cubicBezTo>
                <a:cubicBezTo>
                  <a:pt x="2221" y="841"/>
                  <a:pt x="2730" y="820"/>
                  <a:pt x="3239" y="820"/>
                </a:cubicBezTo>
                <a:lnTo>
                  <a:pt x="3911" y="820"/>
                </a:lnTo>
                <a:cubicBezTo>
                  <a:pt x="3984" y="820"/>
                  <a:pt x="4378" y="756"/>
                  <a:pt x="4479" y="756"/>
                </a:cubicBezTo>
                <a:cubicBezTo>
                  <a:pt x="4491" y="756"/>
                  <a:pt x="4499" y="757"/>
                  <a:pt x="4502" y="759"/>
                </a:cubicBezTo>
                <a:cubicBezTo>
                  <a:pt x="4535" y="701"/>
                  <a:pt x="4561" y="674"/>
                  <a:pt x="4578" y="674"/>
                </a:cubicBezTo>
                <a:cubicBezTo>
                  <a:pt x="4603" y="674"/>
                  <a:pt x="4607" y="732"/>
                  <a:pt x="4583" y="841"/>
                </a:cubicBezTo>
                <a:cubicBezTo>
                  <a:pt x="4583" y="943"/>
                  <a:pt x="4583" y="1044"/>
                  <a:pt x="4583" y="1146"/>
                </a:cubicBezTo>
                <a:cubicBezTo>
                  <a:pt x="4583" y="1370"/>
                  <a:pt x="4583" y="1594"/>
                  <a:pt x="4583" y="1798"/>
                </a:cubicBezTo>
                <a:cubicBezTo>
                  <a:pt x="4583" y="2714"/>
                  <a:pt x="4502" y="3631"/>
                  <a:pt x="4542" y="4547"/>
                </a:cubicBezTo>
                <a:cubicBezTo>
                  <a:pt x="4554" y="4756"/>
                  <a:pt x="4763" y="4892"/>
                  <a:pt x="4952" y="4892"/>
                </a:cubicBezTo>
                <a:cubicBezTo>
                  <a:pt x="5096" y="4892"/>
                  <a:pt x="5229" y="4813"/>
                  <a:pt x="5255" y="4629"/>
                </a:cubicBezTo>
                <a:cubicBezTo>
                  <a:pt x="5377" y="3753"/>
                  <a:pt x="5357" y="2857"/>
                  <a:pt x="5357" y="1961"/>
                </a:cubicBezTo>
                <a:cubicBezTo>
                  <a:pt x="5357" y="1492"/>
                  <a:pt x="5561" y="576"/>
                  <a:pt x="5174" y="209"/>
                </a:cubicBezTo>
                <a:cubicBezTo>
                  <a:pt x="5004" y="49"/>
                  <a:pt x="4730" y="0"/>
                  <a:pt x="4430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31"/>
          <p:cNvSpPr/>
          <p:nvPr/>
        </p:nvSpPr>
        <p:spPr>
          <a:xfrm>
            <a:off x="179849" y="458784"/>
            <a:ext cx="100054" cy="235856"/>
          </a:xfrm>
          <a:custGeom>
            <a:avLst/>
            <a:gdLst/>
            <a:ahLst/>
            <a:cxnLst/>
            <a:rect l="l" t="t" r="r" b="b"/>
            <a:pathLst>
              <a:path w="2669" h="6308" extrusionOk="0">
                <a:moveTo>
                  <a:pt x="1182" y="1115"/>
                </a:moveTo>
                <a:cubicBezTo>
                  <a:pt x="1365" y="1746"/>
                  <a:pt x="1609" y="2337"/>
                  <a:pt x="1569" y="3029"/>
                </a:cubicBezTo>
                <a:cubicBezTo>
                  <a:pt x="1548" y="3681"/>
                  <a:pt x="1385" y="4333"/>
                  <a:pt x="1182" y="4964"/>
                </a:cubicBezTo>
                <a:cubicBezTo>
                  <a:pt x="998" y="4353"/>
                  <a:pt x="917" y="3763"/>
                  <a:pt x="978" y="3029"/>
                </a:cubicBezTo>
                <a:cubicBezTo>
                  <a:pt x="1019" y="2398"/>
                  <a:pt x="1120" y="1767"/>
                  <a:pt x="1182" y="1115"/>
                </a:cubicBezTo>
                <a:close/>
                <a:moveTo>
                  <a:pt x="1067" y="0"/>
                </a:moveTo>
                <a:cubicBezTo>
                  <a:pt x="988" y="0"/>
                  <a:pt x="907" y="46"/>
                  <a:pt x="876" y="138"/>
                </a:cubicBezTo>
                <a:cubicBezTo>
                  <a:pt x="61" y="2032"/>
                  <a:pt x="0" y="4292"/>
                  <a:pt x="896" y="6145"/>
                </a:cubicBezTo>
                <a:cubicBezTo>
                  <a:pt x="957" y="6258"/>
                  <a:pt x="1065" y="6308"/>
                  <a:pt x="1176" y="6308"/>
                </a:cubicBezTo>
                <a:cubicBezTo>
                  <a:pt x="1326" y="6308"/>
                  <a:pt x="1481" y="6216"/>
                  <a:pt x="1528" y="6064"/>
                </a:cubicBezTo>
                <a:cubicBezTo>
                  <a:pt x="2078" y="4211"/>
                  <a:pt x="2668" y="1950"/>
                  <a:pt x="1406" y="219"/>
                </a:cubicBezTo>
                <a:cubicBezTo>
                  <a:pt x="1365" y="158"/>
                  <a:pt x="1304" y="138"/>
                  <a:pt x="1243" y="138"/>
                </a:cubicBezTo>
                <a:cubicBezTo>
                  <a:pt x="1222" y="46"/>
                  <a:pt x="1146" y="0"/>
                  <a:pt x="106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31"/>
          <p:cNvSpPr/>
          <p:nvPr/>
        </p:nvSpPr>
        <p:spPr>
          <a:xfrm>
            <a:off x="127933" y="108290"/>
            <a:ext cx="208468" cy="63226"/>
          </a:xfrm>
          <a:custGeom>
            <a:avLst/>
            <a:gdLst/>
            <a:ahLst/>
            <a:cxnLst/>
            <a:rect l="l" t="t" r="r" b="b"/>
            <a:pathLst>
              <a:path w="5561" h="1691" extrusionOk="0">
                <a:moveTo>
                  <a:pt x="5051" y="1"/>
                </a:moveTo>
                <a:cubicBezTo>
                  <a:pt x="4929" y="1"/>
                  <a:pt x="4807" y="62"/>
                  <a:pt x="4746" y="164"/>
                </a:cubicBezTo>
                <a:cubicBezTo>
                  <a:pt x="4705" y="164"/>
                  <a:pt x="4685" y="184"/>
                  <a:pt x="4664" y="225"/>
                </a:cubicBezTo>
                <a:cubicBezTo>
                  <a:pt x="4542" y="367"/>
                  <a:pt x="4481" y="591"/>
                  <a:pt x="4461" y="815"/>
                </a:cubicBezTo>
                <a:cubicBezTo>
                  <a:pt x="4186" y="776"/>
                  <a:pt x="3900" y="764"/>
                  <a:pt x="3614" y="764"/>
                </a:cubicBezTo>
                <a:cubicBezTo>
                  <a:pt x="3155" y="764"/>
                  <a:pt x="2695" y="795"/>
                  <a:pt x="2281" y="795"/>
                </a:cubicBezTo>
                <a:cubicBezTo>
                  <a:pt x="1996" y="795"/>
                  <a:pt x="1682" y="769"/>
                  <a:pt x="1369" y="769"/>
                </a:cubicBezTo>
                <a:cubicBezTo>
                  <a:pt x="945" y="769"/>
                  <a:pt x="524" y="817"/>
                  <a:pt x="184" y="1039"/>
                </a:cubicBezTo>
                <a:cubicBezTo>
                  <a:pt x="0" y="1162"/>
                  <a:pt x="82" y="1447"/>
                  <a:pt x="286" y="1447"/>
                </a:cubicBezTo>
                <a:cubicBezTo>
                  <a:pt x="1059" y="1487"/>
                  <a:pt x="1854" y="1487"/>
                  <a:pt x="2628" y="1528"/>
                </a:cubicBezTo>
                <a:cubicBezTo>
                  <a:pt x="3057" y="1542"/>
                  <a:pt x="3523" y="1584"/>
                  <a:pt x="3982" y="1584"/>
                </a:cubicBezTo>
                <a:cubicBezTo>
                  <a:pt x="4199" y="1584"/>
                  <a:pt x="4414" y="1575"/>
                  <a:pt x="4623" y="1549"/>
                </a:cubicBezTo>
                <a:cubicBezTo>
                  <a:pt x="4697" y="1634"/>
                  <a:pt x="4800" y="1691"/>
                  <a:pt x="4915" y="1691"/>
                </a:cubicBezTo>
                <a:cubicBezTo>
                  <a:pt x="4991" y="1691"/>
                  <a:pt x="5072" y="1666"/>
                  <a:pt x="5153" y="1610"/>
                </a:cubicBezTo>
                <a:cubicBezTo>
                  <a:pt x="5438" y="1447"/>
                  <a:pt x="5499" y="1039"/>
                  <a:pt x="5520" y="754"/>
                </a:cubicBezTo>
                <a:cubicBezTo>
                  <a:pt x="5560" y="408"/>
                  <a:pt x="5458" y="21"/>
                  <a:pt x="5051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31"/>
          <p:cNvSpPr/>
          <p:nvPr/>
        </p:nvSpPr>
        <p:spPr>
          <a:xfrm>
            <a:off x="353887" y="102869"/>
            <a:ext cx="172592" cy="74144"/>
          </a:xfrm>
          <a:custGeom>
            <a:avLst/>
            <a:gdLst/>
            <a:ahLst/>
            <a:cxnLst/>
            <a:rect l="l" t="t" r="r" b="b"/>
            <a:pathLst>
              <a:path w="4604" h="1983" extrusionOk="0">
                <a:moveTo>
                  <a:pt x="428" y="1"/>
                </a:moveTo>
                <a:cubicBezTo>
                  <a:pt x="336" y="1"/>
                  <a:pt x="246" y="51"/>
                  <a:pt x="204" y="166"/>
                </a:cubicBezTo>
                <a:cubicBezTo>
                  <a:pt x="123" y="411"/>
                  <a:pt x="143" y="696"/>
                  <a:pt x="123" y="960"/>
                </a:cubicBezTo>
                <a:cubicBezTo>
                  <a:pt x="123" y="1205"/>
                  <a:pt x="1" y="1470"/>
                  <a:pt x="103" y="1714"/>
                </a:cubicBezTo>
                <a:cubicBezTo>
                  <a:pt x="143" y="1816"/>
                  <a:pt x="225" y="1958"/>
                  <a:pt x="367" y="1958"/>
                </a:cubicBezTo>
                <a:cubicBezTo>
                  <a:pt x="367" y="1979"/>
                  <a:pt x="388" y="1979"/>
                  <a:pt x="408" y="1979"/>
                </a:cubicBezTo>
                <a:cubicBezTo>
                  <a:pt x="430" y="1981"/>
                  <a:pt x="452" y="1982"/>
                  <a:pt x="474" y="1982"/>
                </a:cubicBezTo>
                <a:cubicBezTo>
                  <a:pt x="630" y="1982"/>
                  <a:pt x="764" y="1916"/>
                  <a:pt x="836" y="1755"/>
                </a:cubicBezTo>
                <a:cubicBezTo>
                  <a:pt x="876" y="1653"/>
                  <a:pt x="876" y="1531"/>
                  <a:pt x="815" y="1429"/>
                </a:cubicBezTo>
                <a:lnTo>
                  <a:pt x="815" y="1388"/>
                </a:lnTo>
                <a:cubicBezTo>
                  <a:pt x="1345" y="1470"/>
                  <a:pt x="1854" y="1490"/>
                  <a:pt x="2383" y="1510"/>
                </a:cubicBezTo>
                <a:cubicBezTo>
                  <a:pt x="2745" y="1522"/>
                  <a:pt x="3121" y="1556"/>
                  <a:pt x="3494" y="1556"/>
                </a:cubicBezTo>
                <a:cubicBezTo>
                  <a:pt x="3751" y="1556"/>
                  <a:pt x="4008" y="1540"/>
                  <a:pt x="4257" y="1490"/>
                </a:cubicBezTo>
                <a:cubicBezTo>
                  <a:pt x="4603" y="1408"/>
                  <a:pt x="4583" y="879"/>
                  <a:pt x="4257" y="797"/>
                </a:cubicBezTo>
                <a:cubicBezTo>
                  <a:pt x="3952" y="726"/>
                  <a:pt x="3636" y="706"/>
                  <a:pt x="3320" y="706"/>
                </a:cubicBezTo>
                <a:cubicBezTo>
                  <a:pt x="3005" y="706"/>
                  <a:pt x="2689" y="726"/>
                  <a:pt x="2383" y="736"/>
                </a:cubicBezTo>
                <a:cubicBezTo>
                  <a:pt x="1854" y="736"/>
                  <a:pt x="1345" y="736"/>
                  <a:pt x="815" y="797"/>
                </a:cubicBezTo>
                <a:cubicBezTo>
                  <a:pt x="795" y="573"/>
                  <a:pt x="775" y="309"/>
                  <a:pt x="652" y="105"/>
                </a:cubicBezTo>
                <a:cubicBezTo>
                  <a:pt x="652" y="125"/>
                  <a:pt x="652" y="125"/>
                  <a:pt x="652" y="125"/>
                </a:cubicBezTo>
                <a:cubicBezTo>
                  <a:pt x="603" y="46"/>
                  <a:pt x="515" y="1"/>
                  <a:pt x="4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31"/>
          <p:cNvSpPr/>
          <p:nvPr/>
        </p:nvSpPr>
        <p:spPr>
          <a:xfrm>
            <a:off x="151586" y="197166"/>
            <a:ext cx="393244" cy="100542"/>
          </a:xfrm>
          <a:custGeom>
            <a:avLst/>
            <a:gdLst/>
            <a:ahLst/>
            <a:cxnLst/>
            <a:rect l="l" t="t" r="r" b="b"/>
            <a:pathLst>
              <a:path w="10490" h="2689" extrusionOk="0">
                <a:moveTo>
                  <a:pt x="7526" y="0"/>
                </a:moveTo>
                <a:cubicBezTo>
                  <a:pt x="6983" y="0"/>
                  <a:pt x="6379" y="88"/>
                  <a:pt x="5988" y="88"/>
                </a:cubicBezTo>
                <a:cubicBezTo>
                  <a:pt x="5051" y="88"/>
                  <a:pt x="4094" y="108"/>
                  <a:pt x="3137" y="108"/>
                </a:cubicBezTo>
                <a:cubicBezTo>
                  <a:pt x="2799" y="108"/>
                  <a:pt x="2454" y="101"/>
                  <a:pt x="2107" y="101"/>
                </a:cubicBezTo>
                <a:cubicBezTo>
                  <a:pt x="1471" y="101"/>
                  <a:pt x="831" y="126"/>
                  <a:pt x="225" y="271"/>
                </a:cubicBezTo>
                <a:cubicBezTo>
                  <a:pt x="1" y="332"/>
                  <a:pt x="1" y="658"/>
                  <a:pt x="225" y="719"/>
                </a:cubicBezTo>
                <a:cubicBezTo>
                  <a:pt x="958" y="903"/>
                  <a:pt x="1746" y="949"/>
                  <a:pt x="2542" y="949"/>
                </a:cubicBezTo>
                <a:cubicBezTo>
                  <a:pt x="3349" y="949"/>
                  <a:pt x="4164" y="901"/>
                  <a:pt x="4936" y="901"/>
                </a:cubicBezTo>
                <a:cubicBezTo>
                  <a:pt x="5009" y="901"/>
                  <a:pt x="5081" y="902"/>
                  <a:pt x="5153" y="903"/>
                </a:cubicBezTo>
                <a:lnTo>
                  <a:pt x="6335" y="903"/>
                </a:lnTo>
                <a:cubicBezTo>
                  <a:pt x="6371" y="905"/>
                  <a:pt x="6410" y="905"/>
                  <a:pt x="6450" y="905"/>
                </a:cubicBezTo>
                <a:cubicBezTo>
                  <a:pt x="6684" y="905"/>
                  <a:pt x="6964" y="877"/>
                  <a:pt x="7227" y="877"/>
                </a:cubicBezTo>
                <a:cubicBezTo>
                  <a:pt x="7389" y="877"/>
                  <a:pt x="7545" y="888"/>
                  <a:pt x="7679" y="923"/>
                </a:cubicBezTo>
                <a:cubicBezTo>
                  <a:pt x="8310" y="1086"/>
                  <a:pt x="8819" y="2104"/>
                  <a:pt x="9308" y="2573"/>
                </a:cubicBezTo>
                <a:cubicBezTo>
                  <a:pt x="9396" y="2654"/>
                  <a:pt x="9493" y="2688"/>
                  <a:pt x="9588" y="2688"/>
                </a:cubicBezTo>
                <a:cubicBezTo>
                  <a:pt x="9776" y="2688"/>
                  <a:pt x="9953" y="2552"/>
                  <a:pt x="10021" y="2389"/>
                </a:cubicBezTo>
                <a:cubicBezTo>
                  <a:pt x="10265" y="2369"/>
                  <a:pt x="10489" y="2104"/>
                  <a:pt x="10326" y="1860"/>
                </a:cubicBezTo>
                <a:cubicBezTo>
                  <a:pt x="9899" y="1290"/>
                  <a:pt x="9247" y="943"/>
                  <a:pt x="8738" y="475"/>
                </a:cubicBezTo>
                <a:cubicBezTo>
                  <a:pt x="8656" y="353"/>
                  <a:pt x="8575" y="251"/>
                  <a:pt x="8453" y="169"/>
                </a:cubicBezTo>
                <a:cubicBezTo>
                  <a:pt x="8224" y="39"/>
                  <a:pt x="7889" y="0"/>
                  <a:pt x="7526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31"/>
          <p:cNvSpPr/>
          <p:nvPr/>
        </p:nvSpPr>
        <p:spPr>
          <a:xfrm>
            <a:off x="143977" y="252017"/>
            <a:ext cx="317632" cy="67676"/>
          </a:xfrm>
          <a:custGeom>
            <a:avLst/>
            <a:gdLst/>
            <a:ahLst/>
            <a:cxnLst/>
            <a:rect l="l" t="t" r="r" b="b"/>
            <a:pathLst>
              <a:path w="8473" h="1810" extrusionOk="0">
                <a:moveTo>
                  <a:pt x="4087" y="1"/>
                </a:moveTo>
                <a:cubicBezTo>
                  <a:pt x="3758" y="1"/>
                  <a:pt x="3637" y="552"/>
                  <a:pt x="3564" y="861"/>
                </a:cubicBezTo>
                <a:cubicBezTo>
                  <a:pt x="2974" y="902"/>
                  <a:pt x="2383" y="963"/>
                  <a:pt x="1772" y="1004"/>
                </a:cubicBezTo>
                <a:cubicBezTo>
                  <a:pt x="1161" y="1045"/>
                  <a:pt x="550" y="943"/>
                  <a:pt x="41" y="1330"/>
                </a:cubicBezTo>
                <a:cubicBezTo>
                  <a:pt x="0" y="1370"/>
                  <a:pt x="0" y="1452"/>
                  <a:pt x="41" y="1493"/>
                </a:cubicBezTo>
                <a:cubicBezTo>
                  <a:pt x="338" y="1753"/>
                  <a:pt x="688" y="1809"/>
                  <a:pt x="1054" y="1809"/>
                </a:cubicBezTo>
                <a:cubicBezTo>
                  <a:pt x="1290" y="1809"/>
                  <a:pt x="1532" y="1786"/>
                  <a:pt x="1772" y="1778"/>
                </a:cubicBezTo>
                <a:cubicBezTo>
                  <a:pt x="2546" y="1757"/>
                  <a:pt x="3320" y="1717"/>
                  <a:pt x="4073" y="1676"/>
                </a:cubicBezTo>
                <a:cubicBezTo>
                  <a:pt x="4460" y="1666"/>
                  <a:pt x="4847" y="1655"/>
                  <a:pt x="5232" y="1655"/>
                </a:cubicBezTo>
                <a:cubicBezTo>
                  <a:pt x="5616" y="1655"/>
                  <a:pt x="5998" y="1666"/>
                  <a:pt x="6375" y="1696"/>
                </a:cubicBezTo>
                <a:cubicBezTo>
                  <a:pt x="6748" y="1720"/>
                  <a:pt x="7135" y="1810"/>
                  <a:pt x="7500" y="1810"/>
                </a:cubicBezTo>
                <a:cubicBezTo>
                  <a:pt x="7773" y="1810"/>
                  <a:pt x="8034" y="1760"/>
                  <a:pt x="8269" y="1594"/>
                </a:cubicBezTo>
                <a:cubicBezTo>
                  <a:pt x="8432" y="1493"/>
                  <a:pt x="8472" y="1228"/>
                  <a:pt x="8289" y="1146"/>
                </a:cubicBezTo>
                <a:cubicBezTo>
                  <a:pt x="7719" y="861"/>
                  <a:pt x="7006" y="882"/>
                  <a:pt x="6375" y="841"/>
                </a:cubicBezTo>
                <a:cubicBezTo>
                  <a:pt x="5993" y="807"/>
                  <a:pt x="5606" y="792"/>
                  <a:pt x="5219" y="792"/>
                </a:cubicBezTo>
                <a:cubicBezTo>
                  <a:pt x="4904" y="792"/>
                  <a:pt x="4588" y="802"/>
                  <a:pt x="4277" y="821"/>
                </a:cubicBezTo>
                <a:cubicBezTo>
                  <a:pt x="4277" y="780"/>
                  <a:pt x="4297" y="739"/>
                  <a:pt x="4297" y="698"/>
                </a:cubicBezTo>
                <a:cubicBezTo>
                  <a:pt x="4297" y="637"/>
                  <a:pt x="4318" y="576"/>
                  <a:pt x="4318" y="495"/>
                </a:cubicBezTo>
                <a:cubicBezTo>
                  <a:pt x="4338" y="454"/>
                  <a:pt x="4318" y="332"/>
                  <a:pt x="4338" y="311"/>
                </a:cubicBezTo>
                <a:cubicBezTo>
                  <a:pt x="4399" y="189"/>
                  <a:pt x="4338" y="67"/>
                  <a:pt x="4216" y="26"/>
                </a:cubicBezTo>
                <a:cubicBezTo>
                  <a:pt x="4170" y="9"/>
                  <a:pt x="4127" y="1"/>
                  <a:pt x="408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31"/>
          <p:cNvSpPr/>
          <p:nvPr/>
        </p:nvSpPr>
        <p:spPr>
          <a:xfrm>
            <a:off x="157921" y="345418"/>
            <a:ext cx="385072" cy="80538"/>
          </a:xfrm>
          <a:custGeom>
            <a:avLst/>
            <a:gdLst/>
            <a:ahLst/>
            <a:cxnLst/>
            <a:rect l="l" t="t" r="r" b="b"/>
            <a:pathLst>
              <a:path w="10272" h="2154" extrusionOk="0">
                <a:moveTo>
                  <a:pt x="8457" y="0"/>
                </a:moveTo>
                <a:cubicBezTo>
                  <a:pt x="7925" y="0"/>
                  <a:pt x="7523" y="529"/>
                  <a:pt x="7184" y="1011"/>
                </a:cubicBezTo>
                <a:cubicBezTo>
                  <a:pt x="6916" y="558"/>
                  <a:pt x="6565" y="37"/>
                  <a:pt x="6142" y="37"/>
                </a:cubicBezTo>
                <a:cubicBezTo>
                  <a:pt x="6051" y="37"/>
                  <a:pt x="5957" y="61"/>
                  <a:pt x="5860" y="115"/>
                </a:cubicBezTo>
                <a:cubicBezTo>
                  <a:pt x="5555" y="278"/>
                  <a:pt x="5310" y="1113"/>
                  <a:pt x="5147" y="1153"/>
                </a:cubicBezTo>
                <a:cubicBezTo>
                  <a:pt x="5045" y="1153"/>
                  <a:pt x="4434" y="339"/>
                  <a:pt x="4190" y="196"/>
                </a:cubicBezTo>
                <a:cubicBezTo>
                  <a:pt x="4123" y="166"/>
                  <a:pt x="4058" y="153"/>
                  <a:pt x="3995" y="153"/>
                </a:cubicBezTo>
                <a:cubicBezTo>
                  <a:pt x="3887" y="153"/>
                  <a:pt x="3784" y="193"/>
                  <a:pt x="3681" y="257"/>
                </a:cubicBezTo>
                <a:cubicBezTo>
                  <a:pt x="3385" y="501"/>
                  <a:pt x="3283" y="952"/>
                  <a:pt x="2904" y="952"/>
                </a:cubicBezTo>
                <a:cubicBezTo>
                  <a:pt x="2839" y="952"/>
                  <a:pt x="2766" y="939"/>
                  <a:pt x="2683" y="909"/>
                </a:cubicBezTo>
                <a:cubicBezTo>
                  <a:pt x="2378" y="787"/>
                  <a:pt x="2174" y="359"/>
                  <a:pt x="1787" y="318"/>
                </a:cubicBezTo>
                <a:cubicBezTo>
                  <a:pt x="1775" y="318"/>
                  <a:pt x="1763" y="317"/>
                  <a:pt x="1751" y="317"/>
                </a:cubicBezTo>
                <a:cubicBezTo>
                  <a:pt x="1149" y="317"/>
                  <a:pt x="477" y="1304"/>
                  <a:pt x="137" y="1724"/>
                </a:cubicBezTo>
                <a:cubicBezTo>
                  <a:pt x="1" y="1894"/>
                  <a:pt x="193" y="2094"/>
                  <a:pt x="379" y="2094"/>
                </a:cubicBezTo>
                <a:cubicBezTo>
                  <a:pt x="415" y="2094"/>
                  <a:pt x="451" y="2086"/>
                  <a:pt x="484" y="2070"/>
                </a:cubicBezTo>
                <a:cubicBezTo>
                  <a:pt x="932" y="1825"/>
                  <a:pt x="1298" y="1418"/>
                  <a:pt x="1726" y="1153"/>
                </a:cubicBezTo>
                <a:cubicBezTo>
                  <a:pt x="2145" y="1458"/>
                  <a:pt x="2510" y="1976"/>
                  <a:pt x="3021" y="1976"/>
                </a:cubicBezTo>
                <a:cubicBezTo>
                  <a:pt x="3057" y="1976"/>
                  <a:pt x="3094" y="1973"/>
                  <a:pt x="3131" y="1968"/>
                </a:cubicBezTo>
                <a:cubicBezTo>
                  <a:pt x="3579" y="1886"/>
                  <a:pt x="3742" y="1438"/>
                  <a:pt x="4007" y="1092"/>
                </a:cubicBezTo>
                <a:cubicBezTo>
                  <a:pt x="4363" y="1488"/>
                  <a:pt x="4623" y="2133"/>
                  <a:pt x="5159" y="2133"/>
                </a:cubicBezTo>
                <a:cubicBezTo>
                  <a:pt x="5175" y="2133"/>
                  <a:pt x="5192" y="2132"/>
                  <a:pt x="5208" y="2131"/>
                </a:cubicBezTo>
                <a:cubicBezTo>
                  <a:pt x="5840" y="2090"/>
                  <a:pt x="5779" y="1214"/>
                  <a:pt x="6104" y="909"/>
                </a:cubicBezTo>
                <a:cubicBezTo>
                  <a:pt x="6369" y="1214"/>
                  <a:pt x="6573" y="1601"/>
                  <a:pt x="6797" y="1927"/>
                </a:cubicBezTo>
                <a:cubicBezTo>
                  <a:pt x="6885" y="2040"/>
                  <a:pt x="7042" y="2130"/>
                  <a:pt x="7188" y="2130"/>
                </a:cubicBezTo>
                <a:cubicBezTo>
                  <a:pt x="7279" y="2130"/>
                  <a:pt x="7366" y="2095"/>
                  <a:pt x="7428" y="2009"/>
                </a:cubicBezTo>
                <a:cubicBezTo>
                  <a:pt x="7675" y="1691"/>
                  <a:pt x="8045" y="976"/>
                  <a:pt x="8523" y="976"/>
                </a:cubicBezTo>
                <a:cubicBezTo>
                  <a:pt x="8597" y="976"/>
                  <a:pt x="8673" y="993"/>
                  <a:pt x="8752" y="1031"/>
                </a:cubicBezTo>
                <a:cubicBezTo>
                  <a:pt x="9098" y="1214"/>
                  <a:pt x="9343" y="1744"/>
                  <a:pt x="9607" y="2049"/>
                </a:cubicBezTo>
                <a:cubicBezTo>
                  <a:pt x="9669" y="2122"/>
                  <a:pt x="9750" y="2154"/>
                  <a:pt x="9832" y="2154"/>
                </a:cubicBezTo>
                <a:cubicBezTo>
                  <a:pt x="10046" y="2154"/>
                  <a:pt x="10272" y="1939"/>
                  <a:pt x="10198" y="1703"/>
                </a:cubicBezTo>
                <a:cubicBezTo>
                  <a:pt x="9994" y="1072"/>
                  <a:pt x="9383" y="217"/>
                  <a:pt x="8691" y="33"/>
                </a:cubicBezTo>
                <a:cubicBezTo>
                  <a:pt x="8610" y="11"/>
                  <a:pt x="8533" y="0"/>
                  <a:pt x="8457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31"/>
          <p:cNvSpPr/>
          <p:nvPr/>
        </p:nvSpPr>
        <p:spPr>
          <a:xfrm rot="10800000">
            <a:off x="202971" y="2128453"/>
            <a:ext cx="283555" cy="67339"/>
          </a:xfrm>
          <a:custGeom>
            <a:avLst/>
            <a:gdLst/>
            <a:ahLst/>
            <a:cxnLst/>
            <a:rect l="l" t="t" r="r" b="b"/>
            <a:pathLst>
              <a:path w="7564" h="1801" extrusionOk="0">
                <a:moveTo>
                  <a:pt x="4590" y="1"/>
                </a:moveTo>
                <a:cubicBezTo>
                  <a:pt x="4154" y="1"/>
                  <a:pt x="3743" y="26"/>
                  <a:pt x="3409" y="56"/>
                </a:cubicBezTo>
                <a:cubicBezTo>
                  <a:pt x="2207" y="178"/>
                  <a:pt x="1087" y="606"/>
                  <a:pt x="171" y="1400"/>
                </a:cubicBezTo>
                <a:cubicBezTo>
                  <a:pt x="1" y="1536"/>
                  <a:pt x="158" y="1800"/>
                  <a:pt x="344" y="1800"/>
                </a:cubicBezTo>
                <a:cubicBezTo>
                  <a:pt x="381" y="1800"/>
                  <a:pt x="419" y="1790"/>
                  <a:pt x="456" y="1767"/>
                </a:cubicBezTo>
                <a:cubicBezTo>
                  <a:pt x="1474" y="1115"/>
                  <a:pt x="2635" y="809"/>
                  <a:pt x="3857" y="809"/>
                </a:cubicBezTo>
                <a:cubicBezTo>
                  <a:pt x="3925" y="807"/>
                  <a:pt x="3993" y="806"/>
                  <a:pt x="4062" y="806"/>
                </a:cubicBezTo>
                <a:cubicBezTo>
                  <a:pt x="4653" y="806"/>
                  <a:pt x="5269" y="881"/>
                  <a:pt x="5853" y="972"/>
                </a:cubicBezTo>
                <a:cubicBezTo>
                  <a:pt x="6263" y="1035"/>
                  <a:pt x="6600" y="1147"/>
                  <a:pt x="6977" y="1147"/>
                </a:cubicBezTo>
                <a:cubicBezTo>
                  <a:pt x="7086" y="1147"/>
                  <a:pt x="7200" y="1138"/>
                  <a:pt x="7319" y="1115"/>
                </a:cubicBezTo>
                <a:cubicBezTo>
                  <a:pt x="7482" y="1074"/>
                  <a:pt x="7564" y="789"/>
                  <a:pt x="7421" y="667"/>
                </a:cubicBezTo>
                <a:cubicBezTo>
                  <a:pt x="6778" y="138"/>
                  <a:pt x="5614" y="1"/>
                  <a:pt x="4590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31"/>
          <p:cNvSpPr/>
          <p:nvPr/>
        </p:nvSpPr>
        <p:spPr>
          <a:xfrm>
            <a:off x="136034" y="786231"/>
            <a:ext cx="403247" cy="94861"/>
          </a:xfrm>
          <a:custGeom>
            <a:avLst/>
            <a:gdLst/>
            <a:ahLst/>
            <a:cxnLst/>
            <a:rect l="l" t="t" r="r" b="b"/>
            <a:pathLst>
              <a:path w="10586" h="2481" extrusionOk="0">
                <a:moveTo>
                  <a:pt x="9095" y="1"/>
                </a:moveTo>
                <a:cubicBezTo>
                  <a:pt x="8994" y="1"/>
                  <a:pt x="8884" y="54"/>
                  <a:pt x="8829" y="132"/>
                </a:cubicBezTo>
                <a:cubicBezTo>
                  <a:pt x="8646" y="376"/>
                  <a:pt x="8483" y="600"/>
                  <a:pt x="8320" y="844"/>
                </a:cubicBezTo>
                <a:cubicBezTo>
                  <a:pt x="8124" y="1102"/>
                  <a:pt x="8022" y="1213"/>
                  <a:pt x="7922" y="1213"/>
                </a:cubicBezTo>
                <a:cubicBezTo>
                  <a:pt x="7824" y="1213"/>
                  <a:pt x="7727" y="1107"/>
                  <a:pt x="7546" y="926"/>
                </a:cubicBezTo>
                <a:cubicBezTo>
                  <a:pt x="7322" y="702"/>
                  <a:pt x="7139" y="254"/>
                  <a:pt x="6813" y="132"/>
                </a:cubicBezTo>
                <a:cubicBezTo>
                  <a:pt x="6761" y="112"/>
                  <a:pt x="6711" y="102"/>
                  <a:pt x="6663" y="102"/>
                </a:cubicBezTo>
                <a:cubicBezTo>
                  <a:pt x="6213" y="102"/>
                  <a:pt x="5891" y="894"/>
                  <a:pt x="5652" y="1353"/>
                </a:cubicBezTo>
                <a:cubicBezTo>
                  <a:pt x="5326" y="1007"/>
                  <a:pt x="4939" y="702"/>
                  <a:pt x="4593" y="396"/>
                </a:cubicBezTo>
                <a:cubicBezTo>
                  <a:pt x="4512" y="324"/>
                  <a:pt x="4414" y="288"/>
                  <a:pt x="4320" y="288"/>
                </a:cubicBezTo>
                <a:cubicBezTo>
                  <a:pt x="4203" y="288"/>
                  <a:pt x="4091" y="344"/>
                  <a:pt x="4023" y="457"/>
                </a:cubicBezTo>
                <a:cubicBezTo>
                  <a:pt x="3840" y="763"/>
                  <a:pt x="3656" y="1089"/>
                  <a:pt x="3473" y="1394"/>
                </a:cubicBezTo>
                <a:cubicBezTo>
                  <a:pt x="3097" y="880"/>
                  <a:pt x="2567" y="211"/>
                  <a:pt x="2070" y="211"/>
                </a:cubicBezTo>
                <a:cubicBezTo>
                  <a:pt x="2056" y="211"/>
                  <a:pt x="2041" y="212"/>
                  <a:pt x="2027" y="213"/>
                </a:cubicBezTo>
                <a:cubicBezTo>
                  <a:pt x="1274" y="294"/>
                  <a:pt x="418" y="1516"/>
                  <a:pt x="92" y="2127"/>
                </a:cubicBezTo>
                <a:cubicBezTo>
                  <a:pt x="1" y="2311"/>
                  <a:pt x="138" y="2471"/>
                  <a:pt x="299" y="2471"/>
                </a:cubicBezTo>
                <a:cubicBezTo>
                  <a:pt x="352" y="2471"/>
                  <a:pt x="408" y="2453"/>
                  <a:pt x="459" y="2412"/>
                </a:cubicBezTo>
                <a:cubicBezTo>
                  <a:pt x="846" y="2107"/>
                  <a:pt x="1518" y="1150"/>
                  <a:pt x="1966" y="1068"/>
                </a:cubicBezTo>
                <a:cubicBezTo>
                  <a:pt x="1975" y="1067"/>
                  <a:pt x="1985" y="1066"/>
                  <a:pt x="1995" y="1066"/>
                </a:cubicBezTo>
                <a:cubicBezTo>
                  <a:pt x="2332" y="1066"/>
                  <a:pt x="2993" y="2034"/>
                  <a:pt x="3269" y="2311"/>
                </a:cubicBezTo>
                <a:cubicBezTo>
                  <a:pt x="3337" y="2379"/>
                  <a:pt x="3430" y="2411"/>
                  <a:pt x="3523" y="2411"/>
                </a:cubicBezTo>
                <a:cubicBezTo>
                  <a:pt x="3652" y="2411"/>
                  <a:pt x="3780" y="2348"/>
                  <a:pt x="3840" y="2229"/>
                </a:cubicBezTo>
                <a:cubicBezTo>
                  <a:pt x="4043" y="1883"/>
                  <a:pt x="4227" y="1537"/>
                  <a:pt x="4430" y="1191"/>
                </a:cubicBezTo>
                <a:cubicBezTo>
                  <a:pt x="4776" y="1516"/>
                  <a:pt x="5143" y="1863"/>
                  <a:pt x="5550" y="2087"/>
                </a:cubicBezTo>
                <a:cubicBezTo>
                  <a:pt x="5601" y="2115"/>
                  <a:pt x="5652" y="2127"/>
                  <a:pt x="5700" y="2127"/>
                </a:cubicBezTo>
                <a:cubicBezTo>
                  <a:pt x="5826" y="2127"/>
                  <a:pt x="5934" y="2041"/>
                  <a:pt x="5978" y="1924"/>
                </a:cubicBezTo>
                <a:cubicBezTo>
                  <a:pt x="5978" y="1924"/>
                  <a:pt x="6446" y="885"/>
                  <a:pt x="6589" y="865"/>
                </a:cubicBezTo>
                <a:cubicBezTo>
                  <a:pt x="6595" y="864"/>
                  <a:pt x="6602" y="864"/>
                  <a:pt x="6608" y="864"/>
                </a:cubicBezTo>
                <a:cubicBezTo>
                  <a:pt x="6802" y="864"/>
                  <a:pt x="6939" y="1154"/>
                  <a:pt x="7057" y="1292"/>
                </a:cubicBezTo>
                <a:cubicBezTo>
                  <a:pt x="7220" y="1516"/>
                  <a:pt x="7424" y="1842"/>
                  <a:pt x="7709" y="1924"/>
                </a:cubicBezTo>
                <a:cubicBezTo>
                  <a:pt x="7750" y="1933"/>
                  <a:pt x="7790" y="1938"/>
                  <a:pt x="7830" y="1938"/>
                </a:cubicBezTo>
                <a:cubicBezTo>
                  <a:pt x="8310" y="1938"/>
                  <a:pt x="8730" y="1294"/>
                  <a:pt x="9012" y="824"/>
                </a:cubicBezTo>
                <a:cubicBezTo>
                  <a:pt x="9318" y="1455"/>
                  <a:pt x="9725" y="2066"/>
                  <a:pt x="10275" y="2453"/>
                </a:cubicBezTo>
                <a:cubicBezTo>
                  <a:pt x="10306" y="2472"/>
                  <a:pt x="10336" y="2481"/>
                  <a:pt x="10365" y="2481"/>
                </a:cubicBezTo>
                <a:cubicBezTo>
                  <a:pt x="10491" y="2481"/>
                  <a:pt x="10586" y="2325"/>
                  <a:pt x="10520" y="2209"/>
                </a:cubicBezTo>
                <a:cubicBezTo>
                  <a:pt x="10133" y="1496"/>
                  <a:pt x="9644" y="865"/>
                  <a:pt x="9298" y="132"/>
                </a:cubicBezTo>
                <a:cubicBezTo>
                  <a:pt x="9260" y="38"/>
                  <a:pt x="9181" y="1"/>
                  <a:pt x="9095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31"/>
          <p:cNvSpPr/>
          <p:nvPr/>
        </p:nvSpPr>
        <p:spPr>
          <a:xfrm>
            <a:off x="137596" y="932064"/>
            <a:ext cx="402600" cy="94746"/>
          </a:xfrm>
          <a:custGeom>
            <a:avLst/>
            <a:gdLst/>
            <a:ahLst/>
            <a:cxnLst/>
            <a:rect l="l" t="t" r="r" b="b"/>
            <a:pathLst>
              <a:path w="10569" h="2478" extrusionOk="0">
                <a:moveTo>
                  <a:pt x="9082" y="0"/>
                </a:moveTo>
                <a:cubicBezTo>
                  <a:pt x="8982" y="0"/>
                  <a:pt x="8874" y="58"/>
                  <a:pt x="8809" y="146"/>
                </a:cubicBezTo>
                <a:cubicBezTo>
                  <a:pt x="8646" y="370"/>
                  <a:pt x="8483" y="615"/>
                  <a:pt x="8299" y="839"/>
                </a:cubicBezTo>
                <a:cubicBezTo>
                  <a:pt x="8112" y="1099"/>
                  <a:pt x="8015" y="1216"/>
                  <a:pt x="7913" y="1216"/>
                </a:cubicBezTo>
                <a:cubicBezTo>
                  <a:pt x="7816" y="1216"/>
                  <a:pt x="7715" y="1109"/>
                  <a:pt x="7526" y="920"/>
                </a:cubicBezTo>
                <a:cubicBezTo>
                  <a:pt x="7301" y="696"/>
                  <a:pt x="7139" y="248"/>
                  <a:pt x="6813" y="126"/>
                </a:cubicBezTo>
                <a:cubicBezTo>
                  <a:pt x="6765" y="109"/>
                  <a:pt x="6718" y="102"/>
                  <a:pt x="6673" y="102"/>
                </a:cubicBezTo>
                <a:cubicBezTo>
                  <a:pt x="6218" y="102"/>
                  <a:pt x="5893" y="887"/>
                  <a:pt x="5652" y="1368"/>
                </a:cubicBezTo>
                <a:cubicBezTo>
                  <a:pt x="5326" y="1022"/>
                  <a:pt x="4939" y="716"/>
                  <a:pt x="4573" y="391"/>
                </a:cubicBezTo>
                <a:cubicBezTo>
                  <a:pt x="4500" y="327"/>
                  <a:pt x="4408" y="292"/>
                  <a:pt x="4317" y="292"/>
                </a:cubicBezTo>
                <a:cubicBezTo>
                  <a:pt x="4203" y="292"/>
                  <a:pt x="4091" y="347"/>
                  <a:pt x="4023" y="472"/>
                </a:cubicBezTo>
                <a:cubicBezTo>
                  <a:pt x="3839" y="778"/>
                  <a:pt x="3656" y="1083"/>
                  <a:pt x="3473" y="1389"/>
                </a:cubicBezTo>
                <a:cubicBezTo>
                  <a:pt x="3102" y="881"/>
                  <a:pt x="2581" y="224"/>
                  <a:pt x="2073" y="224"/>
                </a:cubicBezTo>
                <a:cubicBezTo>
                  <a:pt x="2051" y="224"/>
                  <a:pt x="2028" y="225"/>
                  <a:pt x="2006" y="228"/>
                </a:cubicBezTo>
                <a:cubicBezTo>
                  <a:pt x="1253" y="309"/>
                  <a:pt x="398" y="1511"/>
                  <a:pt x="92" y="2122"/>
                </a:cubicBezTo>
                <a:cubicBezTo>
                  <a:pt x="0" y="2305"/>
                  <a:pt x="138" y="2465"/>
                  <a:pt x="298" y="2465"/>
                </a:cubicBezTo>
                <a:cubicBezTo>
                  <a:pt x="352" y="2465"/>
                  <a:pt x="408" y="2448"/>
                  <a:pt x="459" y="2407"/>
                </a:cubicBezTo>
                <a:cubicBezTo>
                  <a:pt x="825" y="2101"/>
                  <a:pt x="1497" y="1165"/>
                  <a:pt x="1966" y="1083"/>
                </a:cubicBezTo>
                <a:cubicBezTo>
                  <a:pt x="1975" y="1081"/>
                  <a:pt x="1984" y="1080"/>
                  <a:pt x="1994" y="1080"/>
                </a:cubicBezTo>
                <a:cubicBezTo>
                  <a:pt x="2313" y="1080"/>
                  <a:pt x="2992" y="2028"/>
                  <a:pt x="3249" y="2305"/>
                </a:cubicBezTo>
                <a:cubicBezTo>
                  <a:pt x="3320" y="2385"/>
                  <a:pt x="3417" y="2422"/>
                  <a:pt x="3515" y="2422"/>
                </a:cubicBezTo>
                <a:cubicBezTo>
                  <a:pt x="3643" y="2422"/>
                  <a:pt x="3770" y="2359"/>
                  <a:pt x="3839" y="2244"/>
                </a:cubicBezTo>
                <a:cubicBezTo>
                  <a:pt x="4023" y="1898"/>
                  <a:pt x="4226" y="1551"/>
                  <a:pt x="4410" y="1205"/>
                </a:cubicBezTo>
                <a:cubicBezTo>
                  <a:pt x="4776" y="1531"/>
                  <a:pt x="5143" y="1857"/>
                  <a:pt x="5550" y="2101"/>
                </a:cubicBezTo>
                <a:cubicBezTo>
                  <a:pt x="5600" y="2129"/>
                  <a:pt x="5648" y="2142"/>
                  <a:pt x="5694" y="2142"/>
                </a:cubicBezTo>
                <a:cubicBezTo>
                  <a:pt x="5816" y="2142"/>
                  <a:pt x="5918" y="2051"/>
                  <a:pt x="5978" y="1918"/>
                </a:cubicBezTo>
                <a:cubicBezTo>
                  <a:pt x="5978" y="1918"/>
                  <a:pt x="6446" y="879"/>
                  <a:pt x="6589" y="879"/>
                </a:cubicBezTo>
                <a:cubicBezTo>
                  <a:pt x="6596" y="879"/>
                  <a:pt x="6603" y="878"/>
                  <a:pt x="6609" y="878"/>
                </a:cubicBezTo>
                <a:cubicBezTo>
                  <a:pt x="6801" y="878"/>
                  <a:pt x="6919" y="1150"/>
                  <a:pt x="7037" y="1307"/>
                </a:cubicBezTo>
                <a:cubicBezTo>
                  <a:pt x="7200" y="1531"/>
                  <a:pt x="7403" y="1857"/>
                  <a:pt x="7709" y="1918"/>
                </a:cubicBezTo>
                <a:cubicBezTo>
                  <a:pt x="7754" y="1931"/>
                  <a:pt x="7798" y="1937"/>
                  <a:pt x="7842" y="1937"/>
                </a:cubicBezTo>
                <a:cubicBezTo>
                  <a:pt x="8299" y="1937"/>
                  <a:pt x="8715" y="1303"/>
                  <a:pt x="9012" y="839"/>
                </a:cubicBezTo>
                <a:cubicBezTo>
                  <a:pt x="9318" y="1450"/>
                  <a:pt x="9705" y="2061"/>
                  <a:pt x="10275" y="2448"/>
                </a:cubicBezTo>
                <a:cubicBezTo>
                  <a:pt x="10304" y="2468"/>
                  <a:pt x="10333" y="2477"/>
                  <a:pt x="10362" y="2477"/>
                </a:cubicBezTo>
                <a:cubicBezTo>
                  <a:pt x="10474" y="2477"/>
                  <a:pt x="10568" y="2337"/>
                  <a:pt x="10519" y="2224"/>
                </a:cubicBezTo>
                <a:cubicBezTo>
                  <a:pt x="10132" y="1511"/>
                  <a:pt x="9644" y="879"/>
                  <a:pt x="9297" y="146"/>
                </a:cubicBezTo>
                <a:cubicBezTo>
                  <a:pt x="9250" y="43"/>
                  <a:pt x="9169" y="0"/>
                  <a:pt x="9082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31"/>
          <p:cNvSpPr/>
          <p:nvPr/>
        </p:nvSpPr>
        <p:spPr>
          <a:xfrm>
            <a:off x="112758" y="1071436"/>
            <a:ext cx="403209" cy="94746"/>
          </a:xfrm>
          <a:custGeom>
            <a:avLst/>
            <a:gdLst/>
            <a:ahLst/>
            <a:cxnLst/>
            <a:rect l="l" t="t" r="r" b="b"/>
            <a:pathLst>
              <a:path w="10585" h="2478" extrusionOk="0">
                <a:moveTo>
                  <a:pt x="9093" y="1"/>
                </a:moveTo>
                <a:cubicBezTo>
                  <a:pt x="8992" y="1"/>
                  <a:pt x="8884" y="59"/>
                  <a:pt x="8829" y="147"/>
                </a:cubicBezTo>
                <a:cubicBezTo>
                  <a:pt x="8646" y="371"/>
                  <a:pt x="8483" y="615"/>
                  <a:pt x="8320" y="839"/>
                </a:cubicBezTo>
                <a:cubicBezTo>
                  <a:pt x="8122" y="1099"/>
                  <a:pt x="8020" y="1216"/>
                  <a:pt x="7919" y="1216"/>
                </a:cubicBezTo>
                <a:cubicBezTo>
                  <a:pt x="7822" y="1216"/>
                  <a:pt x="7725" y="1110"/>
                  <a:pt x="7546" y="921"/>
                </a:cubicBezTo>
                <a:cubicBezTo>
                  <a:pt x="7322" y="697"/>
                  <a:pt x="7139" y="248"/>
                  <a:pt x="6813" y="126"/>
                </a:cubicBezTo>
                <a:cubicBezTo>
                  <a:pt x="6765" y="110"/>
                  <a:pt x="6719" y="102"/>
                  <a:pt x="6673" y="102"/>
                </a:cubicBezTo>
                <a:cubicBezTo>
                  <a:pt x="6218" y="102"/>
                  <a:pt x="5893" y="887"/>
                  <a:pt x="5652" y="1369"/>
                </a:cubicBezTo>
                <a:cubicBezTo>
                  <a:pt x="5326" y="1022"/>
                  <a:pt x="4939" y="717"/>
                  <a:pt x="4593" y="391"/>
                </a:cubicBezTo>
                <a:cubicBezTo>
                  <a:pt x="4512" y="328"/>
                  <a:pt x="4414" y="293"/>
                  <a:pt x="4321" y="293"/>
                </a:cubicBezTo>
                <a:cubicBezTo>
                  <a:pt x="4203" y="293"/>
                  <a:pt x="4091" y="348"/>
                  <a:pt x="4023" y="473"/>
                </a:cubicBezTo>
                <a:cubicBezTo>
                  <a:pt x="3840" y="778"/>
                  <a:pt x="3656" y="1083"/>
                  <a:pt x="3473" y="1389"/>
                </a:cubicBezTo>
                <a:cubicBezTo>
                  <a:pt x="3102" y="881"/>
                  <a:pt x="2582" y="224"/>
                  <a:pt x="2091" y="224"/>
                </a:cubicBezTo>
                <a:cubicBezTo>
                  <a:pt x="2070" y="224"/>
                  <a:pt x="2048" y="226"/>
                  <a:pt x="2027" y="228"/>
                </a:cubicBezTo>
                <a:cubicBezTo>
                  <a:pt x="1274" y="310"/>
                  <a:pt x="418" y="1511"/>
                  <a:pt x="92" y="2122"/>
                </a:cubicBezTo>
                <a:cubicBezTo>
                  <a:pt x="1" y="2305"/>
                  <a:pt x="138" y="2466"/>
                  <a:pt x="299" y="2466"/>
                </a:cubicBezTo>
                <a:cubicBezTo>
                  <a:pt x="352" y="2466"/>
                  <a:pt x="408" y="2448"/>
                  <a:pt x="459" y="2407"/>
                </a:cubicBezTo>
                <a:cubicBezTo>
                  <a:pt x="846" y="2102"/>
                  <a:pt x="1518" y="1165"/>
                  <a:pt x="1966" y="1083"/>
                </a:cubicBezTo>
                <a:cubicBezTo>
                  <a:pt x="1976" y="1082"/>
                  <a:pt x="1986" y="1081"/>
                  <a:pt x="1996" y="1081"/>
                </a:cubicBezTo>
                <a:cubicBezTo>
                  <a:pt x="2332" y="1081"/>
                  <a:pt x="2993" y="2029"/>
                  <a:pt x="3269" y="2305"/>
                </a:cubicBezTo>
                <a:cubicBezTo>
                  <a:pt x="3340" y="2385"/>
                  <a:pt x="3438" y="2422"/>
                  <a:pt x="3534" y="2422"/>
                </a:cubicBezTo>
                <a:cubicBezTo>
                  <a:pt x="3660" y="2422"/>
                  <a:pt x="3782" y="2359"/>
                  <a:pt x="3840" y="2244"/>
                </a:cubicBezTo>
                <a:cubicBezTo>
                  <a:pt x="4043" y="1898"/>
                  <a:pt x="4227" y="1552"/>
                  <a:pt x="4430" y="1206"/>
                </a:cubicBezTo>
                <a:cubicBezTo>
                  <a:pt x="4776" y="1532"/>
                  <a:pt x="5143" y="1857"/>
                  <a:pt x="5550" y="2102"/>
                </a:cubicBezTo>
                <a:cubicBezTo>
                  <a:pt x="5600" y="2129"/>
                  <a:pt x="5650" y="2142"/>
                  <a:pt x="5698" y="2142"/>
                </a:cubicBezTo>
                <a:cubicBezTo>
                  <a:pt x="5824" y="2142"/>
                  <a:pt x="5934" y="2052"/>
                  <a:pt x="5978" y="1918"/>
                </a:cubicBezTo>
                <a:cubicBezTo>
                  <a:pt x="5978" y="1918"/>
                  <a:pt x="6446" y="880"/>
                  <a:pt x="6589" y="880"/>
                </a:cubicBezTo>
                <a:cubicBezTo>
                  <a:pt x="6596" y="879"/>
                  <a:pt x="6603" y="879"/>
                  <a:pt x="6610" y="879"/>
                </a:cubicBezTo>
                <a:cubicBezTo>
                  <a:pt x="6802" y="879"/>
                  <a:pt x="6939" y="1150"/>
                  <a:pt x="7057" y="1307"/>
                </a:cubicBezTo>
                <a:cubicBezTo>
                  <a:pt x="7220" y="1532"/>
                  <a:pt x="7424" y="1857"/>
                  <a:pt x="7709" y="1918"/>
                </a:cubicBezTo>
                <a:cubicBezTo>
                  <a:pt x="7756" y="1931"/>
                  <a:pt x="7802" y="1937"/>
                  <a:pt x="7848" y="1937"/>
                </a:cubicBezTo>
                <a:cubicBezTo>
                  <a:pt x="8320" y="1937"/>
                  <a:pt x="8734" y="1303"/>
                  <a:pt x="9013" y="839"/>
                </a:cubicBezTo>
                <a:cubicBezTo>
                  <a:pt x="9318" y="1450"/>
                  <a:pt x="9725" y="2061"/>
                  <a:pt x="10275" y="2448"/>
                </a:cubicBezTo>
                <a:cubicBezTo>
                  <a:pt x="10308" y="2469"/>
                  <a:pt x="10341" y="2477"/>
                  <a:pt x="10372" y="2477"/>
                </a:cubicBezTo>
                <a:cubicBezTo>
                  <a:pt x="10494" y="2477"/>
                  <a:pt x="10585" y="2338"/>
                  <a:pt x="10520" y="2224"/>
                </a:cubicBezTo>
                <a:cubicBezTo>
                  <a:pt x="10133" y="1511"/>
                  <a:pt x="9644" y="880"/>
                  <a:pt x="9298" y="147"/>
                </a:cubicBezTo>
                <a:cubicBezTo>
                  <a:pt x="9260" y="43"/>
                  <a:pt x="9179" y="1"/>
                  <a:pt x="90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31"/>
          <p:cNvSpPr/>
          <p:nvPr/>
        </p:nvSpPr>
        <p:spPr>
          <a:xfrm>
            <a:off x="151179" y="4431138"/>
            <a:ext cx="403171" cy="96926"/>
          </a:xfrm>
          <a:custGeom>
            <a:avLst/>
            <a:gdLst/>
            <a:ahLst/>
            <a:cxnLst/>
            <a:rect l="l" t="t" r="r" b="b"/>
            <a:pathLst>
              <a:path w="10584" h="2535" extrusionOk="0">
                <a:moveTo>
                  <a:pt x="8079" y="507"/>
                </a:moveTo>
                <a:cubicBezTo>
                  <a:pt x="8694" y="507"/>
                  <a:pt x="9196" y="818"/>
                  <a:pt x="9674" y="1216"/>
                </a:cubicBezTo>
                <a:cubicBezTo>
                  <a:pt x="9590" y="1213"/>
                  <a:pt x="9506" y="1212"/>
                  <a:pt x="9421" y="1212"/>
                </a:cubicBezTo>
                <a:cubicBezTo>
                  <a:pt x="9167" y="1212"/>
                  <a:pt x="8912" y="1221"/>
                  <a:pt x="8656" y="1221"/>
                </a:cubicBezTo>
                <a:cubicBezTo>
                  <a:pt x="8315" y="1221"/>
                  <a:pt x="7974" y="1206"/>
                  <a:pt x="7638" y="1134"/>
                </a:cubicBezTo>
                <a:cubicBezTo>
                  <a:pt x="7332" y="1053"/>
                  <a:pt x="7027" y="992"/>
                  <a:pt x="6721" y="910"/>
                </a:cubicBezTo>
                <a:cubicBezTo>
                  <a:pt x="6986" y="768"/>
                  <a:pt x="7251" y="645"/>
                  <a:pt x="7536" y="584"/>
                </a:cubicBezTo>
                <a:cubicBezTo>
                  <a:pt x="7727" y="531"/>
                  <a:pt x="7907" y="507"/>
                  <a:pt x="8079" y="507"/>
                </a:cubicBezTo>
                <a:close/>
                <a:moveTo>
                  <a:pt x="4296" y="1114"/>
                </a:moveTo>
                <a:cubicBezTo>
                  <a:pt x="4552" y="1114"/>
                  <a:pt x="4810" y="1127"/>
                  <a:pt x="5071" y="1155"/>
                </a:cubicBezTo>
                <a:cubicBezTo>
                  <a:pt x="4533" y="1489"/>
                  <a:pt x="3943" y="1858"/>
                  <a:pt x="3348" y="1858"/>
                </a:cubicBezTo>
                <a:cubicBezTo>
                  <a:pt x="3291" y="1858"/>
                  <a:pt x="3234" y="1854"/>
                  <a:pt x="3177" y="1847"/>
                </a:cubicBezTo>
                <a:cubicBezTo>
                  <a:pt x="2709" y="1786"/>
                  <a:pt x="2241" y="1562"/>
                  <a:pt x="1752" y="1480"/>
                </a:cubicBezTo>
                <a:cubicBezTo>
                  <a:pt x="2599" y="1261"/>
                  <a:pt x="3435" y="1114"/>
                  <a:pt x="4296" y="1114"/>
                </a:cubicBezTo>
                <a:close/>
                <a:moveTo>
                  <a:pt x="8188" y="1"/>
                </a:moveTo>
                <a:cubicBezTo>
                  <a:pt x="7707" y="1"/>
                  <a:pt x="7221" y="95"/>
                  <a:pt x="6803" y="259"/>
                </a:cubicBezTo>
                <a:cubicBezTo>
                  <a:pt x="6477" y="401"/>
                  <a:pt x="6171" y="544"/>
                  <a:pt x="5886" y="707"/>
                </a:cubicBezTo>
                <a:cubicBezTo>
                  <a:pt x="5601" y="645"/>
                  <a:pt x="5336" y="605"/>
                  <a:pt x="5051" y="564"/>
                </a:cubicBezTo>
                <a:cubicBezTo>
                  <a:pt x="4792" y="543"/>
                  <a:pt x="4526" y="531"/>
                  <a:pt x="4255" y="531"/>
                </a:cubicBezTo>
                <a:cubicBezTo>
                  <a:pt x="2975" y="531"/>
                  <a:pt x="1610" y="787"/>
                  <a:pt x="550" y="1460"/>
                </a:cubicBezTo>
                <a:cubicBezTo>
                  <a:pt x="428" y="1480"/>
                  <a:pt x="306" y="1480"/>
                  <a:pt x="204" y="1501"/>
                </a:cubicBezTo>
                <a:cubicBezTo>
                  <a:pt x="0" y="1542"/>
                  <a:pt x="62" y="1827"/>
                  <a:pt x="245" y="1847"/>
                </a:cubicBezTo>
                <a:lnTo>
                  <a:pt x="408" y="1847"/>
                </a:lnTo>
                <a:cubicBezTo>
                  <a:pt x="1365" y="1969"/>
                  <a:pt x="2200" y="2295"/>
                  <a:pt x="3157" y="2499"/>
                </a:cubicBezTo>
                <a:cubicBezTo>
                  <a:pt x="3268" y="2523"/>
                  <a:pt x="3374" y="2534"/>
                  <a:pt x="3477" y="2534"/>
                </a:cubicBezTo>
                <a:cubicBezTo>
                  <a:pt x="4058" y="2534"/>
                  <a:pt x="4535" y="2182"/>
                  <a:pt x="5071" y="1888"/>
                </a:cubicBezTo>
                <a:cubicBezTo>
                  <a:pt x="5377" y="1705"/>
                  <a:pt x="5682" y="1501"/>
                  <a:pt x="5988" y="1318"/>
                </a:cubicBezTo>
                <a:cubicBezTo>
                  <a:pt x="6825" y="1523"/>
                  <a:pt x="7979" y="1961"/>
                  <a:pt x="9000" y="1961"/>
                </a:cubicBezTo>
                <a:cubicBezTo>
                  <a:pt x="9396" y="1961"/>
                  <a:pt x="9772" y="1895"/>
                  <a:pt x="10102" y="1725"/>
                </a:cubicBezTo>
                <a:cubicBezTo>
                  <a:pt x="10163" y="1745"/>
                  <a:pt x="10204" y="1745"/>
                  <a:pt x="10265" y="1766"/>
                </a:cubicBezTo>
                <a:cubicBezTo>
                  <a:pt x="10284" y="1770"/>
                  <a:pt x="10303" y="1773"/>
                  <a:pt x="10322" y="1773"/>
                </a:cubicBezTo>
                <a:cubicBezTo>
                  <a:pt x="10463" y="1773"/>
                  <a:pt x="10583" y="1645"/>
                  <a:pt x="10529" y="1501"/>
                </a:cubicBezTo>
                <a:cubicBezTo>
                  <a:pt x="10211" y="422"/>
                  <a:pt x="9208" y="1"/>
                  <a:pt x="818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31"/>
          <p:cNvSpPr/>
          <p:nvPr/>
        </p:nvSpPr>
        <p:spPr>
          <a:xfrm>
            <a:off x="184977" y="4269154"/>
            <a:ext cx="361536" cy="80676"/>
          </a:xfrm>
          <a:custGeom>
            <a:avLst/>
            <a:gdLst/>
            <a:ahLst/>
            <a:cxnLst/>
            <a:rect l="l" t="t" r="r" b="b"/>
            <a:pathLst>
              <a:path w="9491" h="2110" extrusionOk="0">
                <a:moveTo>
                  <a:pt x="7588" y="621"/>
                </a:moveTo>
                <a:cubicBezTo>
                  <a:pt x="7927" y="621"/>
                  <a:pt x="8375" y="659"/>
                  <a:pt x="8492" y="836"/>
                </a:cubicBezTo>
                <a:cubicBezTo>
                  <a:pt x="8488" y="829"/>
                  <a:pt x="8479" y="827"/>
                  <a:pt x="8466" y="827"/>
                </a:cubicBezTo>
                <a:cubicBezTo>
                  <a:pt x="8348" y="827"/>
                  <a:pt x="7914" y="1044"/>
                  <a:pt x="7841" y="1080"/>
                </a:cubicBezTo>
                <a:cubicBezTo>
                  <a:pt x="6924" y="1390"/>
                  <a:pt x="5976" y="1476"/>
                  <a:pt x="5026" y="1476"/>
                </a:cubicBezTo>
                <a:cubicBezTo>
                  <a:pt x="4668" y="1476"/>
                  <a:pt x="4308" y="1463"/>
                  <a:pt x="3951" y="1447"/>
                </a:cubicBezTo>
                <a:cubicBezTo>
                  <a:pt x="4440" y="1304"/>
                  <a:pt x="4908" y="1141"/>
                  <a:pt x="5377" y="999"/>
                </a:cubicBezTo>
                <a:cubicBezTo>
                  <a:pt x="5988" y="815"/>
                  <a:pt x="6619" y="652"/>
                  <a:pt x="7271" y="632"/>
                </a:cubicBezTo>
                <a:cubicBezTo>
                  <a:pt x="7344" y="626"/>
                  <a:pt x="7458" y="621"/>
                  <a:pt x="7588" y="621"/>
                </a:cubicBezTo>
                <a:close/>
                <a:moveTo>
                  <a:pt x="7128" y="1"/>
                </a:moveTo>
                <a:cubicBezTo>
                  <a:pt x="6354" y="1"/>
                  <a:pt x="5621" y="204"/>
                  <a:pt x="4908" y="428"/>
                </a:cubicBezTo>
                <a:cubicBezTo>
                  <a:pt x="4338" y="612"/>
                  <a:pt x="3768" y="775"/>
                  <a:pt x="3218" y="897"/>
                </a:cubicBezTo>
                <a:lnTo>
                  <a:pt x="3197" y="897"/>
                </a:lnTo>
                <a:cubicBezTo>
                  <a:pt x="3096" y="917"/>
                  <a:pt x="2994" y="938"/>
                  <a:pt x="2892" y="958"/>
                </a:cubicBezTo>
                <a:cubicBezTo>
                  <a:pt x="2586" y="1019"/>
                  <a:pt x="2281" y="1080"/>
                  <a:pt x="1955" y="1100"/>
                </a:cubicBezTo>
                <a:cubicBezTo>
                  <a:pt x="1833" y="1121"/>
                  <a:pt x="1731" y="1202"/>
                  <a:pt x="1711" y="1304"/>
                </a:cubicBezTo>
                <a:cubicBezTo>
                  <a:pt x="1650" y="1304"/>
                  <a:pt x="1609" y="1324"/>
                  <a:pt x="1548" y="1324"/>
                </a:cubicBezTo>
                <a:cubicBezTo>
                  <a:pt x="1120" y="1324"/>
                  <a:pt x="672" y="1324"/>
                  <a:pt x="244" y="1365"/>
                </a:cubicBezTo>
                <a:cubicBezTo>
                  <a:pt x="61" y="1386"/>
                  <a:pt x="0" y="1650"/>
                  <a:pt x="204" y="1711"/>
                </a:cubicBezTo>
                <a:cubicBezTo>
                  <a:pt x="1290" y="2037"/>
                  <a:pt x="2521" y="2110"/>
                  <a:pt x="3722" y="2110"/>
                </a:cubicBezTo>
                <a:cubicBezTo>
                  <a:pt x="4322" y="2110"/>
                  <a:pt x="4915" y="2092"/>
                  <a:pt x="5478" y="2078"/>
                </a:cubicBezTo>
                <a:cubicBezTo>
                  <a:pt x="6191" y="2058"/>
                  <a:pt x="6924" y="2017"/>
                  <a:pt x="7617" y="1813"/>
                </a:cubicBezTo>
                <a:cubicBezTo>
                  <a:pt x="8044" y="1691"/>
                  <a:pt x="8778" y="1467"/>
                  <a:pt x="9022" y="1060"/>
                </a:cubicBezTo>
                <a:cubicBezTo>
                  <a:pt x="9490" y="184"/>
                  <a:pt x="7596" y="21"/>
                  <a:pt x="712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31"/>
          <p:cNvSpPr/>
          <p:nvPr/>
        </p:nvSpPr>
        <p:spPr>
          <a:xfrm>
            <a:off x="323073" y="4124238"/>
            <a:ext cx="130353" cy="119484"/>
          </a:xfrm>
          <a:custGeom>
            <a:avLst/>
            <a:gdLst/>
            <a:ahLst/>
            <a:cxnLst/>
            <a:rect l="l" t="t" r="r" b="b"/>
            <a:pathLst>
              <a:path w="3422" h="3125" extrusionOk="0">
                <a:moveTo>
                  <a:pt x="1067" y="1"/>
                </a:moveTo>
                <a:cubicBezTo>
                  <a:pt x="840" y="1"/>
                  <a:pt x="610" y="63"/>
                  <a:pt x="387" y="206"/>
                </a:cubicBezTo>
                <a:cubicBezTo>
                  <a:pt x="370" y="203"/>
                  <a:pt x="353" y="201"/>
                  <a:pt x="335" y="201"/>
                </a:cubicBezTo>
                <a:cubicBezTo>
                  <a:pt x="247" y="201"/>
                  <a:pt x="156" y="244"/>
                  <a:pt x="122" y="329"/>
                </a:cubicBezTo>
                <a:cubicBezTo>
                  <a:pt x="0" y="614"/>
                  <a:pt x="102" y="980"/>
                  <a:pt x="143" y="1286"/>
                </a:cubicBezTo>
                <a:cubicBezTo>
                  <a:pt x="183" y="1754"/>
                  <a:pt x="245" y="2202"/>
                  <a:pt x="285" y="2671"/>
                </a:cubicBezTo>
                <a:cubicBezTo>
                  <a:pt x="306" y="2793"/>
                  <a:pt x="387" y="2956"/>
                  <a:pt x="530" y="2976"/>
                </a:cubicBezTo>
                <a:cubicBezTo>
                  <a:pt x="937" y="3036"/>
                  <a:pt x="1465" y="3124"/>
                  <a:pt x="1963" y="3124"/>
                </a:cubicBezTo>
                <a:cubicBezTo>
                  <a:pt x="2311" y="3124"/>
                  <a:pt x="2645" y="3081"/>
                  <a:pt x="2912" y="2956"/>
                </a:cubicBezTo>
                <a:cubicBezTo>
                  <a:pt x="3422" y="2711"/>
                  <a:pt x="3198" y="2080"/>
                  <a:pt x="3055" y="1673"/>
                </a:cubicBezTo>
                <a:cubicBezTo>
                  <a:pt x="2764" y="914"/>
                  <a:pt x="1936" y="1"/>
                  <a:pt x="1067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31"/>
          <p:cNvSpPr/>
          <p:nvPr/>
        </p:nvSpPr>
        <p:spPr>
          <a:xfrm>
            <a:off x="8526592" y="929325"/>
            <a:ext cx="483889" cy="79605"/>
          </a:xfrm>
          <a:custGeom>
            <a:avLst/>
            <a:gdLst/>
            <a:ahLst/>
            <a:cxnLst/>
            <a:rect l="l" t="t" r="r" b="b"/>
            <a:pathLst>
              <a:path w="12703" h="2082" extrusionOk="0">
                <a:moveTo>
                  <a:pt x="10721" y="0"/>
                </a:moveTo>
                <a:cubicBezTo>
                  <a:pt x="10481" y="0"/>
                  <a:pt x="10232" y="85"/>
                  <a:pt x="9975" y="294"/>
                </a:cubicBezTo>
                <a:cubicBezTo>
                  <a:pt x="9786" y="442"/>
                  <a:pt x="9758" y="573"/>
                  <a:pt x="9654" y="573"/>
                </a:cubicBezTo>
                <a:cubicBezTo>
                  <a:pt x="9601" y="573"/>
                  <a:pt x="9529" y="539"/>
                  <a:pt x="9405" y="457"/>
                </a:cubicBezTo>
                <a:cubicBezTo>
                  <a:pt x="9201" y="334"/>
                  <a:pt x="9079" y="151"/>
                  <a:pt x="8835" y="90"/>
                </a:cubicBezTo>
                <a:cubicBezTo>
                  <a:pt x="8745" y="65"/>
                  <a:pt x="8665" y="54"/>
                  <a:pt x="8594" y="54"/>
                </a:cubicBezTo>
                <a:cubicBezTo>
                  <a:pt x="8200" y="54"/>
                  <a:pt x="8060" y="395"/>
                  <a:pt x="7715" y="619"/>
                </a:cubicBezTo>
                <a:cubicBezTo>
                  <a:pt x="7573" y="705"/>
                  <a:pt x="7433" y="739"/>
                  <a:pt x="7294" y="739"/>
                </a:cubicBezTo>
                <a:cubicBezTo>
                  <a:pt x="6806" y="739"/>
                  <a:pt x="6327" y="328"/>
                  <a:pt x="5806" y="328"/>
                </a:cubicBezTo>
                <a:cubicBezTo>
                  <a:pt x="5771" y="328"/>
                  <a:pt x="5735" y="330"/>
                  <a:pt x="5698" y="334"/>
                </a:cubicBezTo>
                <a:cubicBezTo>
                  <a:pt x="5413" y="375"/>
                  <a:pt x="5149" y="497"/>
                  <a:pt x="4925" y="660"/>
                </a:cubicBezTo>
                <a:cubicBezTo>
                  <a:pt x="4680" y="843"/>
                  <a:pt x="4477" y="1210"/>
                  <a:pt x="4171" y="1251"/>
                </a:cubicBezTo>
                <a:cubicBezTo>
                  <a:pt x="4159" y="1252"/>
                  <a:pt x="4146" y="1253"/>
                  <a:pt x="4133" y="1253"/>
                </a:cubicBezTo>
                <a:cubicBezTo>
                  <a:pt x="3786" y="1253"/>
                  <a:pt x="3019" y="758"/>
                  <a:pt x="2725" y="660"/>
                </a:cubicBezTo>
                <a:cubicBezTo>
                  <a:pt x="2536" y="592"/>
                  <a:pt x="2347" y="508"/>
                  <a:pt x="2146" y="508"/>
                </a:cubicBezTo>
                <a:cubicBezTo>
                  <a:pt x="2109" y="508"/>
                  <a:pt x="2071" y="511"/>
                  <a:pt x="2033" y="518"/>
                </a:cubicBezTo>
                <a:cubicBezTo>
                  <a:pt x="1361" y="619"/>
                  <a:pt x="668" y="1353"/>
                  <a:pt x="159" y="1760"/>
                </a:cubicBezTo>
                <a:cubicBezTo>
                  <a:pt x="1" y="1883"/>
                  <a:pt x="146" y="2082"/>
                  <a:pt x="306" y="2082"/>
                </a:cubicBezTo>
                <a:cubicBezTo>
                  <a:pt x="332" y="2082"/>
                  <a:pt x="358" y="2077"/>
                  <a:pt x="383" y="2065"/>
                </a:cubicBezTo>
                <a:cubicBezTo>
                  <a:pt x="770" y="1862"/>
                  <a:pt x="1137" y="1577"/>
                  <a:pt x="1544" y="1393"/>
                </a:cubicBezTo>
                <a:cubicBezTo>
                  <a:pt x="1784" y="1286"/>
                  <a:pt x="1964" y="1239"/>
                  <a:pt x="2131" y="1239"/>
                </a:cubicBezTo>
                <a:cubicBezTo>
                  <a:pt x="2374" y="1239"/>
                  <a:pt x="2591" y="1338"/>
                  <a:pt x="2929" y="1495"/>
                </a:cubicBezTo>
                <a:cubicBezTo>
                  <a:pt x="3290" y="1666"/>
                  <a:pt x="3847" y="2051"/>
                  <a:pt x="4284" y="2051"/>
                </a:cubicBezTo>
                <a:cubicBezTo>
                  <a:pt x="4315" y="2051"/>
                  <a:pt x="4345" y="2049"/>
                  <a:pt x="4375" y="2045"/>
                </a:cubicBezTo>
                <a:cubicBezTo>
                  <a:pt x="5041" y="1971"/>
                  <a:pt x="5152" y="1122"/>
                  <a:pt x="5841" y="1122"/>
                </a:cubicBezTo>
                <a:cubicBezTo>
                  <a:pt x="5910" y="1122"/>
                  <a:pt x="5984" y="1131"/>
                  <a:pt x="6065" y="1149"/>
                </a:cubicBezTo>
                <a:cubicBezTo>
                  <a:pt x="6512" y="1246"/>
                  <a:pt x="6848" y="1640"/>
                  <a:pt x="7338" y="1640"/>
                </a:cubicBezTo>
                <a:cubicBezTo>
                  <a:pt x="7362" y="1640"/>
                  <a:pt x="7385" y="1640"/>
                  <a:pt x="7409" y="1638"/>
                </a:cubicBezTo>
                <a:cubicBezTo>
                  <a:pt x="7878" y="1597"/>
                  <a:pt x="7979" y="1312"/>
                  <a:pt x="8305" y="1068"/>
                </a:cubicBezTo>
                <a:cubicBezTo>
                  <a:pt x="8423" y="987"/>
                  <a:pt x="8525" y="955"/>
                  <a:pt x="8617" y="955"/>
                </a:cubicBezTo>
                <a:cubicBezTo>
                  <a:pt x="8968" y="955"/>
                  <a:pt x="9177" y="1426"/>
                  <a:pt x="9629" y="1475"/>
                </a:cubicBezTo>
                <a:cubicBezTo>
                  <a:pt x="9666" y="1478"/>
                  <a:pt x="9700" y="1480"/>
                  <a:pt x="9732" y="1480"/>
                </a:cubicBezTo>
                <a:cubicBezTo>
                  <a:pt x="10072" y="1480"/>
                  <a:pt x="10159" y="1287"/>
                  <a:pt x="10383" y="1027"/>
                </a:cubicBezTo>
                <a:cubicBezTo>
                  <a:pt x="10573" y="800"/>
                  <a:pt x="10715" y="707"/>
                  <a:pt x="10855" y="707"/>
                </a:cubicBezTo>
                <a:cubicBezTo>
                  <a:pt x="11030" y="707"/>
                  <a:pt x="11202" y="853"/>
                  <a:pt x="11462" y="1068"/>
                </a:cubicBezTo>
                <a:cubicBezTo>
                  <a:pt x="11706" y="1271"/>
                  <a:pt x="11869" y="1475"/>
                  <a:pt x="12134" y="1638"/>
                </a:cubicBezTo>
                <a:cubicBezTo>
                  <a:pt x="12184" y="1670"/>
                  <a:pt x="12235" y="1684"/>
                  <a:pt x="12284" y="1684"/>
                </a:cubicBezTo>
                <a:cubicBezTo>
                  <a:pt x="12516" y="1684"/>
                  <a:pt x="12702" y="1371"/>
                  <a:pt x="12501" y="1169"/>
                </a:cubicBezTo>
                <a:cubicBezTo>
                  <a:pt x="12005" y="674"/>
                  <a:pt x="11398" y="0"/>
                  <a:pt x="1072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31"/>
          <p:cNvSpPr/>
          <p:nvPr/>
        </p:nvSpPr>
        <p:spPr>
          <a:xfrm>
            <a:off x="8706870" y="1171675"/>
            <a:ext cx="161909" cy="30697"/>
          </a:xfrm>
          <a:custGeom>
            <a:avLst/>
            <a:gdLst/>
            <a:ahLst/>
            <a:cxnLst/>
            <a:rect l="l" t="t" r="r" b="b"/>
            <a:pathLst>
              <a:path w="4319" h="821" extrusionOk="0">
                <a:moveTo>
                  <a:pt x="3108" y="0"/>
                </a:moveTo>
                <a:cubicBezTo>
                  <a:pt x="2750" y="0"/>
                  <a:pt x="2390" y="24"/>
                  <a:pt x="2037" y="47"/>
                </a:cubicBezTo>
                <a:cubicBezTo>
                  <a:pt x="1548" y="66"/>
                  <a:pt x="1025" y="172"/>
                  <a:pt x="530" y="172"/>
                </a:cubicBezTo>
                <a:cubicBezTo>
                  <a:pt x="489" y="172"/>
                  <a:pt x="449" y="171"/>
                  <a:pt x="408" y="169"/>
                </a:cubicBezTo>
                <a:lnTo>
                  <a:pt x="367" y="169"/>
                </a:lnTo>
                <a:cubicBezTo>
                  <a:pt x="103" y="210"/>
                  <a:pt x="1" y="516"/>
                  <a:pt x="225" y="678"/>
                </a:cubicBezTo>
                <a:cubicBezTo>
                  <a:pt x="384" y="787"/>
                  <a:pt x="601" y="820"/>
                  <a:pt x="831" y="820"/>
                </a:cubicBezTo>
                <a:cubicBezTo>
                  <a:pt x="1162" y="820"/>
                  <a:pt x="1520" y="752"/>
                  <a:pt x="1773" y="740"/>
                </a:cubicBezTo>
                <a:cubicBezTo>
                  <a:pt x="1951" y="734"/>
                  <a:pt x="2129" y="733"/>
                  <a:pt x="2307" y="733"/>
                </a:cubicBezTo>
                <a:cubicBezTo>
                  <a:pt x="2485" y="733"/>
                  <a:pt x="2662" y="734"/>
                  <a:pt x="2839" y="734"/>
                </a:cubicBezTo>
                <a:cubicBezTo>
                  <a:pt x="3193" y="734"/>
                  <a:pt x="3545" y="729"/>
                  <a:pt x="3891" y="699"/>
                </a:cubicBezTo>
                <a:cubicBezTo>
                  <a:pt x="4318" y="658"/>
                  <a:pt x="4298" y="108"/>
                  <a:pt x="3891" y="47"/>
                </a:cubicBezTo>
                <a:cubicBezTo>
                  <a:pt x="3632" y="13"/>
                  <a:pt x="3371" y="0"/>
                  <a:pt x="3108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31"/>
          <p:cNvSpPr/>
          <p:nvPr/>
        </p:nvSpPr>
        <p:spPr>
          <a:xfrm>
            <a:off x="8592394" y="1082761"/>
            <a:ext cx="386346" cy="185604"/>
          </a:xfrm>
          <a:custGeom>
            <a:avLst/>
            <a:gdLst/>
            <a:ahLst/>
            <a:cxnLst/>
            <a:rect l="l" t="t" r="r" b="b"/>
            <a:pathLst>
              <a:path w="10306" h="4964" extrusionOk="0">
                <a:moveTo>
                  <a:pt x="5103" y="1572"/>
                </a:moveTo>
                <a:cubicBezTo>
                  <a:pt x="5631" y="1572"/>
                  <a:pt x="6155" y="1615"/>
                  <a:pt x="6700" y="1794"/>
                </a:cubicBezTo>
                <a:cubicBezTo>
                  <a:pt x="7169" y="1957"/>
                  <a:pt x="8879" y="2588"/>
                  <a:pt x="7820" y="3443"/>
                </a:cubicBezTo>
                <a:cubicBezTo>
                  <a:pt x="7433" y="3769"/>
                  <a:pt x="6558" y="3851"/>
                  <a:pt x="6089" y="3891"/>
                </a:cubicBezTo>
                <a:cubicBezTo>
                  <a:pt x="5809" y="3923"/>
                  <a:pt x="5510" y="3940"/>
                  <a:pt x="5202" y="3940"/>
                </a:cubicBezTo>
                <a:cubicBezTo>
                  <a:pt x="4302" y="3940"/>
                  <a:pt x="3335" y="3787"/>
                  <a:pt x="2607" y="3362"/>
                </a:cubicBezTo>
                <a:cubicBezTo>
                  <a:pt x="1344" y="2608"/>
                  <a:pt x="2566" y="1997"/>
                  <a:pt x="3584" y="1611"/>
                </a:cubicBezTo>
                <a:cubicBezTo>
                  <a:pt x="4108" y="1611"/>
                  <a:pt x="4607" y="1572"/>
                  <a:pt x="5103" y="1572"/>
                </a:cubicBezTo>
                <a:close/>
                <a:moveTo>
                  <a:pt x="5943" y="1"/>
                </a:moveTo>
                <a:cubicBezTo>
                  <a:pt x="5701" y="1"/>
                  <a:pt x="5682" y="293"/>
                  <a:pt x="5682" y="470"/>
                </a:cubicBezTo>
                <a:cubicBezTo>
                  <a:pt x="5682" y="613"/>
                  <a:pt x="5662" y="755"/>
                  <a:pt x="5662" y="898"/>
                </a:cubicBezTo>
                <a:cubicBezTo>
                  <a:pt x="5473" y="875"/>
                  <a:pt x="5284" y="863"/>
                  <a:pt x="5096" y="863"/>
                </a:cubicBezTo>
                <a:cubicBezTo>
                  <a:pt x="4613" y="863"/>
                  <a:pt x="4143" y="940"/>
                  <a:pt x="3747" y="1101"/>
                </a:cubicBezTo>
                <a:cubicBezTo>
                  <a:pt x="3605" y="1122"/>
                  <a:pt x="3483" y="1142"/>
                  <a:pt x="3340" y="1183"/>
                </a:cubicBezTo>
                <a:cubicBezTo>
                  <a:pt x="3238" y="979"/>
                  <a:pt x="2953" y="816"/>
                  <a:pt x="2811" y="694"/>
                </a:cubicBezTo>
                <a:cubicBezTo>
                  <a:pt x="2611" y="531"/>
                  <a:pt x="2395" y="254"/>
                  <a:pt x="2119" y="254"/>
                </a:cubicBezTo>
                <a:cubicBezTo>
                  <a:pt x="2086" y="254"/>
                  <a:pt x="2051" y="258"/>
                  <a:pt x="2016" y="266"/>
                </a:cubicBezTo>
                <a:cubicBezTo>
                  <a:pt x="1955" y="266"/>
                  <a:pt x="1894" y="327"/>
                  <a:pt x="1894" y="389"/>
                </a:cubicBezTo>
                <a:cubicBezTo>
                  <a:pt x="1813" y="776"/>
                  <a:pt x="2322" y="1061"/>
                  <a:pt x="2586" y="1264"/>
                </a:cubicBezTo>
                <a:cubicBezTo>
                  <a:pt x="2627" y="1285"/>
                  <a:pt x="2688" y="1325"/>
                  <a:pt x="2770" y="1386"/>
                </a:cubicBezTo>
                <a:cubicBezTo>
                  <a:pt x="2179" y="1631"/>
                  <a:pt x="1650" y="2038"/>
                  <a:pt x="1487" y="2507"/>
                </a:cubicBezTo>
                <a:cubicBezTo>
                  <a:pt x="1193" y="2423"/>
                  <a:pt x="823" y="2333"/>
                  <a:pt x="528" y="2333"/>
                </a:cubicBezTo>
                <a:cubicBezTo>
                  <a:pt x="251" y="2333"/>
                  <a:pt x="40" y="2412"/>
                  <a:pt x="20" y="2649"/>
                </a:cubicBezTo>
                <a:cubicBezTo>
                  <a:pt x="0" y="2934"/>
                  <a:pt x="367" y="2975"/>
                  <a:pt x="591" y="2975"/>
                </a:cubicBezTo>
                <a:cubicBezTo>
                  <a:pt x="876" y="2995"/>
                  <a:pt x="1161" y="2995"/>
                  <a:pt x="1466" y="2995"/>
                </a:cubicBezTo>
                <a:cubicBezTo>
                  <a:pt x="1466" y="3036"/>
                  <a:pt x="1487" y="3077"/>
                  <a:pt x="1507" y="3118"/>
                </a:cubicBezTo>
                <a:cubicBezTo>
                  <a:pt x="1650" y="3505"/>
                  <a:pt x="2057" y="3769"/>
                  <a:pt x="2505" y="3953"/>
                </a:cubicBezTo>
                <a:cubicBezTo>
                  <a:pt x="2383" y="4075"/>
                  <a:pt x="2261" y="4177"/>
                  <a:pt x="2138" y="4278"/>
                </a:cubicBezTo>
                <a:cubicBezTo>
                  <a:pt x="1996" y="4401"/>
                  <a:pt x="1833" y="4502"/>
                  <a:pt x="1853" y="4726"/>
                </a:cubicBezTo>
                <a:cubicBezTo>
                  <a:pt x="1874" y="4828"/>
                  <a:pt x="1935" y="4930"/>
                  <a:pt x="2037" y="4950"/>
                </a:cubicBezTo>
                <a:cubicBezTo>
                  <a:pt x="2074" y="4959"/>
                  <a:pt x="2109" y="4963"/>
                  <a:pt x="2143" y="4963"/>
                </a:cubicBezTo>
                <a:cubicBezTo>
                  <a:pt x="2427" y="4963"/>
                  <a:pt x="2610" y="4682"/>
                  <a:pt x="2811" y="4482"/>
                </a:cubicBezTo>
                <a:cubicBezTo>
                  <a:pt x="2892" y="4401"/>
                  <a:pt x="3035" y="4299"/>
                  <a:pt x="3136" y="4177"/>
                </a:cubicBezTo>
                <a:cubicBezTo>
                  <a:pt x="3259" y="4217"/>
                  <a:pt x="3360" y="4258"/>
                  <a:pt x="3462" y="4278"/>
                </a:cubicBezTo>
                <a:cubicBezTo>
                  <a:pt x="4090" y="4465"/>
                  <a:pt x="4744" y="4556"/>
                  <a:pt x="5396" y="4556"/>
                </a:cubicBezTo>
                <a:cubicBezTo>
                  <a:pt x="5738" y="4556"/>
                  <a:pt x="6079" y="4531"/>
                  <a:pt x="6415" y="4482"/>
                </a:cubicBezTo>
                <a:cubicBezTo>
                  <a:pt x="6619" y="4441"/>
                  <a:pt x="6863" y="4401"/>
                  <a:pt x="7108" y="4319"/>
                </a:cubicBezTo>
                <a:cubicBezTo>
                  <a:pt x="7209" y="4401"/>
                  <a:pt x="7311" y="4482"/>
                  <a:pt x="7413" y="4543"/>
                </a:cubicBezTo>
                <a:cubicBezTo>
                  <a:pt x="7576" y="4686"/>
                  <a:pt x="7759" y="4849"/>
                  <a:pt x="7963" y="4930"/>
                </a:cubicBezTo>
                <a:cubicBezTo>
                  <a:pt x="8011" y="4953"/>
                  <a:pt x="8059" y="4963"/>
                  <a:pt x="8104" y="4963"/>
                </a:cubicBezTo>
                <a:cubicBezTo>
                  <a:pt x="8386" y="4963"/>
                  <a:pt x="8584" y="4576"/>
                  <a:pt x="8268" y="4401"/>
                </a:cubicBezTo>
                <a:cubicBezTo>
                  <a:pt x="8106" y="4319"/>
                  <a:pt x="7943" y="4197"/>
                  <a:pt x="7780" y="4095"/>
                </a:cubicBezTo>
                <a:cubicBezTo>
                  <a:pt x="8228" y="3891"/>
                  <a:pt x="8615" y="3606"/>
                  <a:pt x="8757" y="3260"/>
                </a:cubicBezTo>
                <a:cubicBezTo>
                  <a:pt x="8961" y="3240"/>
                  <a:pt x="9165" y="3199"/>
                  <a:pt x="9368" y="3158"/>
                </a:cubicBezTo>
                <a:cubicBezTo>
                  <a:pt x="9653" y="3077"/>
                  <a:pt x="10040" y="3077"/>
                  <a:pt x="10244" y="2853"/>
                </a:cubicBezTo>
                <a:cubicBezTo>
                  <a:pt x="10305" y="2771"/>
                  <a:pt x="10305" y="2629"/>
                  <a:pt x="10203" y="2568"/>
                </a:cubicBezTo>
                <a:cubicBezTo>
                  <a:pt x="10106" y="2519"/>
                  <a:pt x="10002" y="2501"/>
                  <a:pt x="9895" y="2501"/>
                </a:cubicBezTo>
                <a:cubicBezTo>
                  <a:pt x="9689" y="2501"/>
                  <a:pt x="9475" y="2568"/>
                  <a:pt x="9287" y="2608"/>
                </a:cubicBezTo>
                <a:cubicBezTo>
                  <a:pt x="9124" y="2649"/>
                  <a:pt x="8941" y="2690"/>
                  <a:pt x="8778" y="2751"/>
                </a:cubicBezTo>
                <a:cubicBezTo>
                  <a:pt x="8737" y="2568"/>
                  <a:pt x="8615" y="2364"/>
                  <a:pt x="8411" y="2140"/>
                </a:cubicBezTo>
                <a:cubicBezTo>
                  <a:pt x="8289" y="2018"/>
                  <a:pt x="8167" y="1896"/>
                  <a:pt x="8024" y="1794"/>
                </a:cubicBezTo>
                <a:cubicBezTo>
                  <a:pt x="8228" y="1672"/>
                  <a:pt x="8411" y="1529"/>
                  <a:pt x="8574" y="1386"/>
                </a:cubicBezTo>
                <a:cubicBezTo>
                  <a:pt x="8757" y="1244"/>
                  <a:pt x="9226" y="959"/>
                  <a:pt x="9002" y="674"/>
                </a:cubicBezTo>
                <a:cubicBezTo>
                  <a:pt x="8942" y="598"/>
                  <a:pt x="8875" y="568"/>
                  <a:pt x="8806" y="568"/>
                </a:cubicBezTo>
                <a:cubicBezTo>
                  <a:pt x="8616" y="568"/>
                  <a:pt x="8408" y="793"/>
                  <a:pt x="8289" y="898"/>
                </a:cubicBezTo>
                <a:cubicBezTo>
                  <a:pt x="8044" y="1101"/>
                  <a:pt x="7800" y="1285"/>
                  <a:pt x="7596" y="1509"/>
                </a:cubicBezTo>
                <a:cubicBezTo>
                  <a:pt x="7148" y="1264"/>
                  <a:pt x="6660" y="1081"/>
                  <a:pt x="6150" y="979"/>
                </a:cubicBezTo>
                <a:cubicBezTo>
                  <a:pt x="6171" y="837"/>
                  <a:pt x="6191" y="714"/>
                  <a:pt x="6191" y="592"/>
                </a:cubicBezTo>
                <a:cubicBezTo>
                  <a:pt x="6212" y="389"/>
                  <a:pt x="6232" y="42"/>
                  <a:pt x="5967" y="2"/>
                </a:cubicBezTo>
                <a:cubicBezTo>
                  <a:pt x="5959" y="1"/>
                  <a:pt x="5951" y="1"/>
                  <a:pt x="594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31"/>
          <p:cNvSpPr/>
          <p:nvPr/>
        </p:nvSpPr>
        <p:spPr>
          <a:xfrm>
            <a:off x="8580936" y="2763097"/>
            <a:ext cx="74863" cy="69845"/>
          </a:xfrm>
          <a:custGeom>
            <a:avLst/>
            <a:gdLst/>
            <a:ahLst/>
            <a:cxnLst/>
            <a:rect l="l" t="t" r="r" b="b"/>
            <a:pathLst>
              <a:path w="1997" h="1868" extrusionOk="0">
                <a:moveTo>
                  <a:pt x="882" y="1"/>
                </a:moveTo>
                <a:cubicBezTo>
                  <a:pt x="655" y="1"/>
                  <a:pt x="441" y="79"/>
                  <a:pt x="306" y="277"/>
                </a:cubicBezTo>
                <a:cubicBezTo>
                  <a:pt x="0" y="705"/>
                  <a:pt x="367" y="1458"/>
                  <a:pt x="652" y="1804"/>
                </a:cubicBezTo>
                <a:cubicBezTo>
                  <a:pt x="691" y="1848"/>
                  <a:pt x="741" y="1867"/>
                  <a:pt x="792" y="1867"/>
                </a:cubicBezTo>
                <a:cubicBezTo>
                  <a:pt x="931" y="1867"/>
                  <a:pt x="1078" y="1729"/>
                  <a:pt x="1019" y="1580"/>
                </a:cubicBezTo>
                <a:cubicBezTo>
                  <a:pt x="1019" y="1519"/>
                  <a:pt x="998" y="1458"/>
                  <a:pt x="978" y="1418"/>
                </a:cubicBezTo>
                <a:lnTo>
                  <a:pt x="978" y="1418"/>
                </a:lnTo>
                <a:cubicBezTo>
                  <a:pt x="1019" y="1428"/>
                  <a:pt x="1059" y="1433"/>
                  <a:pt x="1103" y="1433"/>
                </a:cubicBezTo>
                <a:cubicBezTo>
                  <a:pt x="1146" y="1433"/>
                  <a:pt x="1192" y="1428"/>
                  <a:pt x="1243" y="1418"/>
                </a:cubicBezTo>
                <a:cubicBezTo>
                  <a:pt x="1487" y="1356"/>
                  <a:pt x="1752" y="1173"/>
                  <a:pt x="1854" y="970"/>
                </a:cubicBezTo>
                <a:cubicBezTo>
                  <a:pt x="1996" y="725"/>
                  <a:pt x="1854" y="460"/>
                  <a:pt x="1670" y="297"/>
                </a:cubicBezTo>
                <a:cubicBezTo>
                  <a:pt x="1477" y="127"/>
                  <a:pt x="1169" y="1"/>
                  <a:pt x="88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31"/>
          <p:cNvSpPr/>
          <p:nvPr/>
        </p:nvSpPr>
        <p:spPr>
          <a:xfrm>
            <a:off x="8734358" y="2760330"/>
            <a:ext cx="97018" cy="58889"/>
          </a:xfrm>
          <a:custGeom>
            <a:avLst/>
            <a:gdLst/>
            <a:ahLst/>
            <a:cxnLst/>
            <a:rect l="l" t="t" r="r" b="b"/>
            <a:pathLst>
              <a:path w="2588" h="1575" extrusionOk="0">
                <a:moveTo>
                  <a:pt x="1043" y="0"/>
                </a:moveTo>
                <a:cubicBezTo>
                  <a:pt x="1016" y="0"/>
                  <a:pt x="987" y="8"/>
                  <a:pt x="958" y="25"/>
                </a:cubicBezTo>
                <a:cubicBezTo>
                  <a:pt x="632" y="229"/>
                  <a:pt x="1" y="758"/>
                  <a:pt x="205" y="1206"/>
                </a:cubicBezTo>
                <a:cubicBezTo>
                  <a:pt x="324" y="1499"/>
                  <a:pt x="696" y="1575"/>
                  <a:pt x="1048" y="1575"/>
                </a:cubicBezTo>
                <a:cubicBezTo>
                  <a:pt x="1234" y="1575"/>
                  <a:pt x="1415" y="1553"/>
                  <a:pt x="1549" y="1532"/>
                </a:cubicBezTo>
                <a:cubicBezTo>
                  <a:pt x="1956" y="1471"/>
                  <a:pt x="2587" y="1206"/>
                  <a:pt x="2343" y="677"/>
                </a:cubicBezTo>
                <a:cubicBezTo>
                  <a:pt x="2160" y="270"/>
                  <a:pt x="1630" y="127"/>
                  <a:pt x="1203" y="107"/>
                </a:cubicBezTo>
                <a:cubicBezTo>
                  <a:pt x="1173" y="48"/>
                  <a:pt x="1113" y="0"/>
                  <a:pt x="1043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31"/>
          <p:cNvSpPr/>
          <p:nvPr/>
        </p:nvSpPr>
        <p:spPr>
          <a:xfrm>
            <a:off x="8904610" y="2745150"/>
            <a:ext cx="90120" cy="77659"/>
          </a:xfrm>
          <a:custGeom>
            <a:avLst/>
            <a:gdLst/>
            <a:ahLst/>
            <a:cxnLst/>
            <a:rect l="l" t="t" r="r" b="b"/>
            <a:pathLst>
              <a:path w="2404" h="2077" extrusionOk="0">
                <a:moveTo>
                  <a:pt x="1244" y="1"/>
                </a:moveTo>
                <a:cubicBezTo>
                  <a:pt x="1237" y="1"/>
                  <a:pt x="1230" y="2"/>
                  <a:pt x="1222" y="4"/>
                </a:cubicBezTo>
                <a:cubicBezTo>
                  <a:pt x="734" y="65"/>
                  <a:pt x="265" y="615"/>
                  <a:pt x="102" y="1063"/>
                </a:cubicBezTo>
                <a:cubicBezTo>
                  <a:pt x="21" y="1287"/>
                  <a:pt x="0" y="1572"/>
                  <a:pt x="143" y="1775"/>
                </a:cubicBezTo>
                <a:cubicBezTo>
                  <a:pt x="286" y="2020"/>
                  <a:pt x="571" y="2040"/>
                  <a:pt x="835" y="2060"/>
                </a:cubicBezTo>
                <a:cubicBezTo>
                  <a:pt x="937" y="2069"/>
                  <a:pt x="1055" y="2076"/>
                  <a:pt x="1180" y="2076"/>
                </a:cubicBezTo>
                <a:cubicBezTo>
                  <a:pt x="1629" y="2076"/>
                  <a:pt x="2163" y="1986"/>
                  <a:pt x="2322" y="1572"/>
                </a:cubicBezTo>
                <a:cubicBezTo>
                  <a:pt x="2404" y="1307"/>
                  <a:pt x="2302" y="1083"/>
                  <a:pt x="2098" y="920"/>
                </a:cubicBezTo>
                <a:cubicBezTo>
                  <a:pt x="1854" y="716"/>
                  <a:pt x="1589" y="513"/>
                  <a:pt x="1345" y="329"/>
                </a:cubicBezTo>
                <a:cubicBezTo>
                  <a:pt x="1365" y="268"/>
                  <a:pt x="1365" y="228"/>
                  <a:pt x="1385" y="166"/>
                </a:cubicBezTo>
                <a:cubicBezTo>
                  <a:pt x="1385" y="92"/>
                  <a:pt x="1318" y="1"/>
                  <a:pt x="1244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31"/>
          <p:cNvSpPr/>
          <p:nvPr/>
        </p:nvSpPr>
        <p:spPr>
          <a:xfrm>
            <a:off x="8582419" y="2936787"/>
            <a:ext cx="132469" cy="73289"/>
          </a:xfrm>
          <a:custGeom>
            <a:avLst/>
            <a:gdLst/>
            <a:ahLst/>
            <a:cxnLst/>
            <a:rect l="l" t="t" r="r" b="b"/>
            <a:pathLst>
              <a:path w="2995" h="1657" extrusionOk="0">
                <a:moveTo>
                  <a:pt x="1467" y="553"/>
                </a:moveTo>
                <a:cubicBezTo>
                  <a:pt x="1589" y="655"/>
                  <a:pt x="1854" y="777"/>
                  <a:pt x="1997" y="899"/>
                </a:cubicBezTo>
                <a:cubicBezTo>
                  <a:pt x="1793" y="981"/>
                  <a:pt x="1386" y="961"/>
                  <a:pt x="1243" y="981"/>
                </a:cubicBezTo>
                <a:cubicBezTo>
                  <a:pt x="1080" y="981"/>
                  <a:pt x="897" y="1022"/>
                  <a:pt x="713" y="1022"/>
                </a:cubicBezTo>
                <a:cubicBezTo>
                  <a:pt x="775" y="818"/>
                  <a:pt x="937" y="635"/>
                  <a:pt x="1141" y="594"/>
                </a:cubicBezTo>
                <a:cubicBezTo>
                  <a:pt x="1243" y="574"/>
                  <a:pt x="1345" y="553"/>
                  <a:pt x="1467" y="553"/>
                </a:cubicBezTo>
                <a:close/>
                <a:moveTo>
                  <a:pt x="1159" y="1"/>
                </a:moveTo>
                <a:cubicBezTo>
                  <a:pt x="965" y="1"/>
                  <a:pt x="778" y="38"/>
                  <a:pt x="612" y="146"/>
                </a:cubicBezTo>
                <a:cubicBezTo>
                  <a:pt x="286" y="370"/>
                  <a:pt x="1" y="899"/>
                  <a:pt x="41" y="1307"/>
                </a:cubicBezTo>
                <a:cubicBezTo>
                  <a:pt x="62" y="1429"/>
                  <a:pt x="123" y="1551"/>
                  <a:pt x="265" y="1592"/>
                </a:cubicBezTo>
                <a:cubicBezTo>
                  <a:pt x="409" y="1640"/>
                  <a:pt x="569" y="1656"/>
                  <a:pt x="732" y="1656"/>
                </a:cubicBezTo>
                <a:cubicBezTo>
                  <a:pt x="984" y="1656"/>
                  <a:pt x="1244" y="1617"/>
                  <a:pt x="1467" y="1592"/>
                </a:cubicBezTo>
                <a:cubicBezTo>
                  <a:pt x="1813" y="1572"/>
                  <a:pt x="2221" y="1551"/>
                  <a:pt x="2506" y="1327"/>
                </a:cubicBezTo>
                <a:cubicBezTo>
                  <a:pt x="2994" y="961"/>
                  <a:pt x="2567" y="492"/>
                  <a:pt x="2139" y="248"/>
                </a:cubicBezTo>
                <a:cubicBezTo>
                  <a:pt x="2119" y="187"/>
                  <a:pt x="2078" y="146"/>
                  <a:pt x="1997" y="126"/>
                </a:cubicBezTo>
                <a:cubicBezTo>
                  <a:pt x="1732" y="77"/>
                  <a:pt x="1439" y="1"/>
                  <a:pt x="1159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31"/>
          <p:cNvSpPr/>
          <p:nvPr/>
        </p:nvSpPr>
        <p:spPr>
          <a:xfrm>
            <a:off x="8801752" y="2936964"/>
            <a:ext cx="191472" cy="98500"/>
          </a:xfrm>
          <a:custGeom>
            <a:avLst/>
            <a:gdLst/>
            <a:ahLst/>
            <a:cxnLst/>
            <a:rect l="l" t="t" r="r" b="b"/>
            <a:pathLst>
              <a:path w="4329" h="2227" extrusionOk="0">
                <a:moveTo>
                  <a:pt x="1986" y="509"/>
                </a:moveTo>
                <a:cubicBezTo>
                  <a:pt x="2109" y="692"/>
                  <a:pt x="2333" y="773"/>
                  <a:pt x="2455" y="997"/>
                </a:cubicBezTo>
                <a:cubicBezTo>
                  <a:pt x="2557" y="1201"/>
                  <a:pt x="2597" y="1568"/>
                  <a:pt x="2292" y="1608"/>
                </a:cubicBezTo>
                <a:cubicBezTo>
                  <a:pt x="2275" y="1611"/>
                  <a:pt x="2258" y="1612"/>
                  <a:pt x="2241" y="1612"/>
                </a:cubicBezTo>
                <a:cubicBezTo>
                  <a:pt x="2004" y="1612"/>
                  <a:pt x="1842" y="1348"/>
                  <a:pt x="1823" y="1120"/>
                </a:cubicBezTo>
                <a:cubicBezTo>
                  <a:pt x="1823" y="1058"/>
                  <a:pt x="1885" y="692"/>
                  <a:pt x="1986" y="509"/>
                </a:cubicBezTo>
                <a:close/>
                <a:moveTo>
                  <a:pt x="2052" y="1"/>
                </a:moveTo>
                <a:cubicBezTo>
                  <a:pt x="1804" y="1"/>
                  <a:pt x="1545" y="229"/>
                  <a:pt x="1396" y="468"/>
                </a:cubicBezTo>
                <a:cubicBezTo>
                  <a:pt x="1192" y="346"/>
                  <a:pt x="968" y="244"/>
                  <a:pt x="744" y="203"/>
                </a:cubicBezTo>
                <a:cubicBezTo>
                  <a:pt x="736" y="202"/>
                  <a:pt x="728" y="202"/>
                  <a:pt x="720" y="202"/>
                </a:cubicBezTo>
                <a:cubicBezTo>
                  <a:pt x="506" y="202"/>
                  <a:pt x="323" y="454"/>
                  <a:pt x="500" y="631"/>
                </a:cubicBezTo>
                <a:cubicBezTo>
                  <a:pt x="703" y="814"/>
                  <a:pt x="968" y="957"/>
                  <a:pt x="1233" y="1099"/>
                </a:cubicBezTo>
                <a:cubicBezTo>
                  <a:pt x="1233" y="1099"/>
                  <a:pt x="1233" y="1120"/>
                  <a:pt x="1233" y="1120"/>
                </a:cubicBezTo>
                <a:cubicBezTo>
                  <a:pt x="866" y="1120"/>
                  <a:pt x="479" y="1181"/>
                  <a:pt x="194" y="1405"/>
                </a:cubicBezTo>
                <a:cubicBezTo>
                  <a:pt x="1" y="1540"/>
                  <a:pt x="138" y="1896"/>
                  <a:pt x="362" y="1896"/>
                </a:cubicBezTo>
                <a:cubicBezTo>
                  <a:pt x="374" y="1896"/>
                  <a:pt x="386" y="1895"/>
                  <a:pt x="398" y="1893"/>
                </a:cubicBezTo>
                <a:cubicBezTo>
                  <a:pt x="581" y="1873"/>
                  <a:pt x="724" y="1812"/>
                  <a:pt x="907" y="1751"/>
                </a:cubicBezTo>
                <a:cubicBezTo>
                  <a:pt x="1050" y="1710"/>
                  <a:pt x="1192" y="1669"/>
                  <a:pt x="1355" y="1629"/>
                </a:cubicBezTo>
                <a:cubicBezTo>
                  <a:pt x="1457" y="1873"/>
                  <a:pt x="1661" y="2077"/>
                  <a:pt x="1925" y="2179"/>
                </a:cubicBezTo>
                <a:cubicBezTo>
                  <a:pt x="2028" y="2211"/>
                  <a:pt x="2131" y="2227"/>
                  <a:pt x="2232" y="2227"/>
                </a:cubicBezTo>
                <a:cubicBezTo>
                  <a:pt x="2574" y="2227"/>
                  <a:pt x="2888" y="2049"/>
                  <a:pt x="3045" y="1751"/>
                </a:cubicBezTo>
                <a:cubicBezTo>
                  <a:pt x="3163" y="1814"/>
                  <a:pt x="3328" y="1833"/>
                  <a:pt x="3492" y="1833"/>
                </a:cubicBezTo>
                <a:cubicBezTo>
                  <a:pt x="3697" y="1833"/>
                  <a:pt x="3900" y="1803"/>
                  <a:pt x="4003" y="1792"/>
                </a:cubicBezTo>
                <a:cubicBezTo>
                  <a:pt x="4328" y="1730"/>
                  <a:pt x="4227" y="1262"/>
                  <a:pt x="3921" y="1242"/>
                </a:cubicBezTo>
                <a:cubicBezTo>
                  <a:pt x="3873" y="1236"/>
                  <a:pt x="3826" y="1233"/>
                  <a:pt x="3778" y="1233"/>
                </a:cubicBezTo>
                <a:cubicBezTo>
                  <a:pt x="3664" y="1233"/>
                  <a:pt x="3553" y="1248"/>
                  <a:pt x="3453" y="1262"/>
                </a:cubicBezTo>
                <a:cubicBezTo>
                  <a:pt x="3371" y="1282"/>
                  <a:pt x="3290" y="1282"/>
                  <a:pt x="3229" y="1303"/>
                </a:cubicBezTo>
                <a:lnTo>
                  <a:pt x="3168" y="1303"/>
                </a:lnTo>
                <a:cubicBezTo>
                  <a:pt x="3147" y="1303"/>
                  <a:pt x="3147" y="1303"/>
                  <a:pt x="3127" y="1282"/>
                </a:cubicBezTo>
                <a:cubicBezTo>
                  <a:pt x="3127" y="1140"/>
                  <a:pt x="3086" y="977"/>
                  <a:pt x="3025" y="834"/>
                </a:cubicBezTo>
                <a:cubicBezTo>
                  <a:pt x="3086" y="794"/>
                  <a:pt x="3147" y="773"/>
                  <a:pt x="3208" y="753"/>
                </a:cubicBezTo>
                <a:cubicBezTo>
                  <a:pt x="3351" y="671"/>
                  <a:pt x="3534" y="631"/>
                  <a:pt x="3656" y="509"/>
                </a:cubicBezTo>
                <a:cubicBezTo>
                  <a:pt x="3799" y="346"/>
                  <a:pt x="3697" y="81"/>
                  <a:pt x="3493" y="81"/>
                </a:cubicBezTo>
                <a:cubicBezTo>
                  <a:pt x="3290" y="81"/>
                  <a:pt x="3106" y="223"/>
                  <a:pt x="2964" y="325"/>
                </a:cubicBezTo>
                <a:cubicBezTo>
                  <a:pt x="2903" y="346"/>
                  <a:pt x="2842" y="386"/>
                  <a:pt x="2801" y="427"/>
                </a:cubicBezTo>
                <a:cubicBezTo>
                  <a:pt x="2679" y="264"/>
                  <a:pt x="2516" y="142"/>
                  <a:pt x="2312" y="101"/>
                </a:cubicBezTo>
                <a:cubicBezTo>
                  <a:pt x="2231" y="31"/>
                  <a:pt x="2142" y="1"/>
                  <a:pt x="2052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31"/>
          <p:cNvSpPr/>
          <p:nvPr/>
        </p:nvSpPr>
        <p:spPr>
          <a:xfrm>
            <a:off x="8636908" y="3474472"/>
            <a:ext cx="126144" cy="94210"/>
          </a:xfrm>
          <a:custGeom>
            <a:avLst/>
            <a:gdLst/>
            <a:ahLst/>
            <a:cxnLst/>
            <a:rect l="l" t="t" r="r" b="b"/>
            <a:pathLst>
              <a:path w="2852" h="2130" extrusionOk="0">
                <a:moveTo>
                  <a:pt x="493" y="1"/>
                </a:moveTo>
                <a:cubicBezTo>
                  <a:pt x="459" y="1"/>
                  <a:pt x="423" y="13"/>
                  <a:pt x="387" y="43"/>
                </a:cubicBezTo>
                <a:cubicBezTo>
                  <a:pt x="0" y="348"/>
                  <a:pt x="591" y="756"/>
                  <a:pt x="835" y="919"/>
                </a:cubicBezTo>
                <a:cubicBezTo>
                  <a:pt x="937" y="980"/>
                  <a:pt x="1019" y="1041"/>
                  <a:pt x="1120" y="1102"/>
                </a:cubicBezTo>
                <a:cubicBezTo>
                  <a:pt x="957" y="1244"/>
                  <a:pt x="795" y="1407"/>
                  <a:pt x="632" y="1570"/>
                </a:cubicBezTo>
                <a:cubicBezTo>
                  <a:pt x="489" y="1693"/>
                  <a:pt x="509" y="1876"/>
                  <a:pt x="632" y="2018"/>
                </a:cubicBezTo>
                <a:cubicBezTo>
                  <a:pt x="632" y="2018"/>
                  <a:pt x="632" y="2039"/>
                  <a:pt x="632" y="2039"/>
                </a:cubicBezTo>
                <a:cubicBezTo>
                  <a:pt x="691" y="2098"/>
                  <a:pt x="785" y="2130"/>
                  <a:pt x="873" y="2130"/>
                </a:cubicBezTo>
                <a:cubicBezTo>
                  <a:pt x="936" y="2130"/>
                  <a:pt x="996" y="2113"/>
                  <a:pt x="1039" y="2079"/>
                </a:cubicBezTo>
                <a:cubicBezTo>
                  <a:pt x="1283" y="1917"/>
                  <a:pt x="1487" y="1713"/>
                  <a:pt x="1691" y="1509"/>
                </a:cubicBezTo>
                <a:cubicBezTo>
                  <a:pt x="1833" y="1631"/>
                  <a:pt x="1955" y="1794"/>
                  <a:pt x="2118" y="1855"/>
                </a:cubicBezTo>
                <a:cubicBezTo>
                  <a:pt x="2170" y="1876"/>
                  <a:pt x="2219" y="1885"/>
                  <a:pt x="2264" y="1885"/>
                </a:cubicBezTo>
                <a:cubicBezTo>
                  <a:pt x="2577" y="1885"/>
                  <a:pt x="2716" y="1445"/>
                  <a:pt x="2342" y="1285"/>
                </a:cubicBezTo>
                <a:lnTo>
                  <a:pt x="2342" y="1285"/>
                </a:lnTo>
                <a:cubicBezTo>
                  <a:pt x="2368" y="1295"/>
                  <a:pt x="2384" y="1299"/>
                  <a:pt x="2393" y="1299"/>
                </a:cubicBezTo>
                <a:cubicBezTo>
                  <a:pt x="2440" y="1299"/>
                  <a:pt x="2278" y="1180"/>
                  <a:pt x="2261" y="1163"/>
                </a:cubicBezTo>
                <a:cubicBezTo>
                  <a:pt x="2220" y="1122"/>
                  <a:pt x="2179" y="1102"/>
                  <a:pt x="2139" y="1061"/>
                </a:cubicBezTo>
                <a:cubicBezTo>
                  <a:pt x="2302" y="919"/>
                  <a:pt x="2851" y="634"/>
                  <a:pt x="2627" y="348"/>
                </a:cubicBezTo>
                <a:cubicBezTo>
                  <a:pt x="2607" y="328"/>
                  <a:pt x="2607" y="328"/>
                  <a:pt x="2607" y="328"/>
                </a:cubicBezTo>
                <a:cubicBezTo>
                  <a:pt x="2546" y="247"/>
                  <a:pt x="2444" y="247"/>
                  <a:pt x="2363" y="247"/>
                </a:cubicBezTo>
                <a:cubicBezTo>
                  <a:pt x="2057" y="308"/>
                  <a:pt x="1813" y="491"/>
                  <a:pt x="1568" y="695"/>
                </a:cubicBezTo>
                <a:cubicBezTo>
                  <a:pt x="1304" y="532"/>
                  <a:pt x="896" y="389"/>
                  <a:pt x="672" y="145"/>
                </a:cubicBezTo>
                <a:cubicBezTo>
                  <a:pt x="644" y="73"/>
                  <a:pt x="574" y="1"/>
                  <a:pt x="493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31"/>
          <p:cNvSpPr/>
          <p:nvPr/>
        </p:nvSpPr>
        <p:spPr>
          <a:xfrm>
            <a:off x="8855799" y="3491102"/>
            <a:ext cx="123446" cy="88327"/>
          </a:xfrm>
          <a:custGeom>
            <a:avLst/>
            <a:gdLst/>
            <a:ahLst/>
            <a:cxnLst/>
            <a:rect l="l" t="t" r="r" b="b"/>
            <a:pathLst>
              <a:path w="2791" h="1997" extrusionOk="0">
                <a:moveTo>
                  <a:pt x="1626" y="603"/>
                </a:moveTo>
                <a:cubicBezTo>
                  <a:pt x="1634" y="603"/>
                  <a:pt x="1642" y="603"/>
                  <a:pt x="1650" y="604"/>
                </a:cubicBezTo>
                <a:cubicBezTo>
                  <a:pt x="1976" y="644"/>
                  <a:pt x="2016" y="1072"/>
                  <a:pt x="1976" y="1357"/>
                </a:cubicBezTo>
                <a:cubicBezTo>
                  <a:pt x="1829" y="1394"/>
                  <a:pt x="1653" y="1401"/>
                  <a:pt x="1487" y="1401"/>
                </a:cubicBezTo>
                <a:cubicBezTo>
                  <a:pt x="1377" y="1401"/>
                  <a:pt x="1271" y="1398"/>
                  <a:pt x="1181" y="1398"/>
                </a:cubicBezTo>
                <a:lnTo>
                  <a:pt x="896" y="1398"/>
                </a:lnTo>
                <a:cubicBezTo>
                  <a:pt x="937" y="1276"/>
                  <a:pt x="957" y="1154"/>
                  <a:pt x="998" y="1093"/>
                </a:cubicBezTo>
                <a:cubicBezTo>
                  <a:pt x="1097" y="915"/>
                  <a:pt x="1368" y="603"/>
                  <a:pt x="1626" y="603"/>
                </a:cubicBezTo>
                <a:close/>
                <a:moveTo>
                  <a:pt x="1648" y="1"/>
                </a:moveTo>
                <a:cubicBezTo>
                  <a:pt x="1457" y="1"/>
                  <a:pt x="1259" y="54"/>
                  <a:pt x="1080" y="156"/>
                </a:cubicBezTo>
                <a:cubicBezTo>
                  <a:pt x="631" y="420"/>
                  <a:pt x="367" y="848"/>
                  <a:pt x="265" y="1337"/>
                </a:cubicBezTo>
                <a:cubicBezTo>
                  <a:pt x="254" y="1334"/>
                  <a:pt x="243" y="1333"/>
                  <a:pt x="233" y="1333"/>
                </a:cubicBezTo>
                <a:cubicBezTo>
                  <a:pt x="163" y="1333"/>
                  <a:pt x="97" y="1388"/>
                  <a:pt x="61" y="1459"/>
                </a:cubicBezTo>
                <a:cubicBezTo>
                  <a:pt x="61" y="1479"/>
                  <a:pt x="41" y="1500"/>
                  <a:pt x="41" y="1520"/>
                </a:cubicBezTo>
                <a:cubicBezTo>
                  <a:pt x="0" y="1602"/>
                  <a:pt x="61" y="1724"/>
                  <a:pt x="143" y="1765"/>
                </a:cubicBezTo>
                <a:cubicBezTo>
                  <a:pt x="428" y="1948"/>
                  <a:pt x="794" y="1968"/>
                  <a:pt x="1100" y="1989"/>
                </a:cubicBezTo>
                <a:cubicBezTo>
                  <a:pt x="1263" y="1989"/>
                  <a:pt x="1438" y="1997"/>
                  <a:pt x="1612" y="1997"/>
                </a:cubicBezTo>
                <a:cubicBezTo>
                  <a:pt x="1831" y="1997"/>
                  <a:pt x="2048" y="1984"/>
                  <a:pt x="2240" y="1927"/>
                </a:cubicBezTo>
                <a:cubicBezTo>
                  <a:pt x="2790" y="1765"/>
                  <a:pt x="2648" y="828"/>
                  <a:pt x="2424" y="441"/>
                </a:cubicBezTo>
                <a:cubicBezTo>
                  <a:pt x="2248" y="139"/>
                  <a:pt x="1956" y="1"/>
                  <a:pt x="1648" y="1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31"/>
          <p:cNvSpPr/>
          <p:nvPr/>
        </p:nvSpPr>
        <p:spPr>
          <a:xfrm>
            <a:off x="8521684" y="1980628"/>
            <a:ext cx="224968" cy="177874"/>
          </a:xfrm>
          <a:custGeom>
            <a:avLst/>
            <a:gdLst/>
            <a:ahLst/>
            <a:cxnLst/>
            <a:rect l="l" t="t" r="r" b="b"/>
            <a:pathLst>
              <a:path w="5520" h="4365" extrusionOk="0">
                <a:moveTo>
                  <a:pt x="2950" y="517"/>
                </a:moveTo>
                <a:cubicBezTo>
                  <a:pt x="2999" y="517"/>
                  <a:pt x="3048" y="518"/>
                  <a:pt x="3096" y="521"/>
                </a:cubicBezTo>
                <a:cubicBezTo>
                  <a:pt x="2893" y="704"/>
                  <a:pt x="2709" y="948"/>
                  <a:pt x="2567" y="1152"/>
                </a:cubicBezTo>
                <a:cubicBezTo>
                  <a:pt x="2241" y="1580"/>
                  <a:pt x="1589" y="2313"/>
                  <a:pt x="1630" y="2883"/>
                </a:cubicBezTo>
                <a:cubicBezTo>
                  <a:pt x="1630" y="2924"/>
                  <a:pt x="1610" y="2944"/>
                  <a:pt x="1589" y="2964"/>
                </a:cubicBezTo>
                <a:cubicBezTo>
                  <a:pt x="1182" y="2618"/>
                  <a:pt x="917" y="2150"/>
                  <a:pt x="1080" y="1559"/>
                </a:cubicBezTo>
                <a:cubicBezTo>
                  <a:pt x="1310" y="830"/>
                  <a:pt x="2155" y="517"/>
                  <a:pt x="2950" y="517"/>
                </a:cubicBezTo>
                <a:close/>
                <a:moveTo>
                  <a:pt x="3544" y="684"/>
                </a:moveTo>
                <a:cubicBezTo>
                  <a:pt x="3809" y="765"/>
                  <a:pt x="4054" y="867"/>
                  <a:pt x="4278" y="1009"/>
                </a:cubicBezTo>
                <a:cubicBezTo>
                  <a:pt x="3830" y="1213"/>
                  <a:pt x="3524" y="1905"/>
                  <a:pt x="3280" y="2292"/>
                </a:cubicBezTo>
                <a:cubicBezTo>
                  <a:pt x="3076" y="2639"/>
                  <a:pt x="2669" y="3107"/>
                  <a:pt x="2546" y="3555"/>
                </a:cubicBezTo>
                <a:cubicBezTo>
                  <a:pt x="2465" y="3535"/>
                  <a:pt x="2384" y="3494"/>
                  <a:pt x="2322" y="3453"/>
                </a:cubicBezTo>
                <a:cubicBezTo>
                  <a:pt x="2180" y="3392"/>
                  <a:pt x="2037" y="3290"/>
                  <a:pt x="1895" y="3209"/>
                </a:cubicBezTo>
                <a:cubicBezTo>
                  <a:pt x="1936" y="3148"/>
                  <a:pt x="1997" y="3087"/>
                  <a:pt x="2037" y="3026"/>
                </a:cubicBezTo>
                <a:cubicBezTo>
                  <a:pt x="2078" y="2964"/>
                  <a:pt x="2119" y="2903"/>
                  <a:pt x="2160" y="2842"/>
                </a:cubicBezTo>
                <a:cubicBezTo>
                  <a:pt x="2384" y="2578"/>
                  <a:pt x="2526" y="2191"/>
                  <a:pt x="2689" y="1926"/>
                </a:cubicBezTo>
                <a:cubicBezTo>
                  <a:pt x="2893" y="1600"/>
                  <a:pt x="3198" y="969"/>
                  <a:pt x="3544" y="684"/>
                </a:cubicBezTo>
                <a:close/>
                <a:moveTo>
                  <a:pt x="4563" y="1274"/>
                </a:moveTo>
                <a:cubicBezTo>
                  <a:pt x="4889" y="1641"/>
                  <a:pt x="5051" y="2109"/>
                  <a:pt x="4950" y="2700"/>
                </a:cubicBezTo>
                <a:cubicBezTo>
                  <a:pt x="4813" y="3484"/>
                  <a:pt x="4220" y="3769"/>
                  <a:pt x="3576" y="3769"/>
                </a:cubicBezTo>
                <a:cubicBezTo>
                  <a:pt x="3451" y="3769"/>
                  <a:pt x="3324" y="3758"/>
                  <a:pt x="3198" y="3738"/>
                </a:cubicBezTo>
                <a:cubicBezTo>
                  <a:pt x="3422" y="3413"/>
                  <a:pt x="3585" y="2985"/>
                  <a:pt x="3748" y="2679"/>
                </a:cubicBezTo>
                <a:cubicBezTo>
                  <a:pt x="3992" y="2272"/>
                  <a:pt x="4440" y="1763"/>
                  <a:pt x="4563" y="1274"/>
                </a:cubicBezTo>
                <a:close/>
                <a:moveTo>
                  <a:pt x="2661" y="0"/>
                </a:moveTo>
                <a:cubicBezTo>
                  <a:pt x="1795" y="0"/>
                  <a:pt x="908" y="413"/>
                  <a:pt x="571" y="1213"/>
                </a:cubicBezTo>
                <a:cubicBezTo>
                  <a:pt x="1" y="2639"/>
                  <a:pt x="1263" y="3718"/>
                  <a:pt x="2465" y="4186"/>
                </a:cubicBezTo>
                <a:cubicBezTo>
                  <a:pt x="2771" y="4304"/>
                  <a:pt x="3093" y="4364"/>
                  <a:pt x="3407" y="4364"/>
                </a:cubicBezTo>
                <a:cubicBezTo>
                  <a:pt x="4287" y="4364"/>
                  <a:pt x="5101" y="3894"/>
                  <a:pt x="5296" y="2903"/>
                </a:cubicBezTo>
                <a:cubicBezTo>
                  <a:pt x="5520" y="1804"/>
                  <a:pt x="4929" y="419"/>
                  <a:pt x="3768" y="256"/>
                </a:cubicBezTo>
                <a:cubicBezTo>
                  <a:pt x="3439" y="85"/>
                  <a:pt x="3052" y="0"/>
                  <a:pt x="2661" y="0"/>
                </a:cubicBezTo>
                <a:close/>
              </a:path>
            </a:pathLst>
          </a:cu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25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te SC"/>
              <a:buNone/>
              <a:defRPr sz="3000" b="1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te SC"/>
              <a:buNone/>
              <a:defRPr sz="3000" b="1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te SC"/>
              <a:buNone/>
              <a:defRPr sz="3000" b="1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te SC"/>
              <a:buNone/>
              <a:defRPr sz="3000" b="1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te SC"/>
              <a:buNone/>
              <a:defRPr sz="3000" b="1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te SC"/>
              <a:buNone/>
              <a:defRPr sz="3000" b="1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te SC"/>
              <a:buNone/>
              <a:defRPr sz="3000" b="1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te SC"/>
              <a:buNone/>
              <a:defRPr sz="3000" b="1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te SC"/>
              <a:buNone/>
              <a:defRPr sz="3000" b="1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3" r:id="rId4"/>
    <p:sldLayoutId id="2147483655" r:id="rId5"/>
    <p:sldLayoutId id="2147483657" r:id="rId6"/>
    <p:sldLayoutId id="2147483658" r:id="rId7"/>
    <p:sldLayoutId id="2147483660" r:id="rId8"/>
    <p:sldLayoutId id="2147483677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microsoft.com/office/2007/relationships/hdphoto" Target="../media/hdphoto9.wdp"/><Relationship Id="rId5" Type="http://schemas.openxmlformats.org/officeDocument/2006/relationships/image" Target="../media/image17.pn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40819F4-551D-0FE4-2CDF-FC58F1293BC8}"/>
              </a:ext>
            </a:extLst>
          </p:cNvPr>
          <p:cNvGrpSpPr/>
          <p:nvPr/>
        </p:nvGrpSpPr>
        <p:grpSpPr>
          <a:xfrm>
            <a:off x="774744" y="624963"/>
            <a:ext cx="7594512" cy="3342710"/>
            <a:chOff x="834600" y="512060"/>
            <a:chExt cx="7594512" cy="3342710"/>
          </a:xfrm>
        </p:grpSpPr>
        <p:sp>
          <p:nvSpPr>
            <p:cNvPr id="9" name="Google Shape;2703;p36">
              <a:extLst>
                <a:ext uri="{FF2B5EF4-FFF2-40B4-BE49-F238E27FC236}">
                  <a16:creationId xmlns:a16="http://schemas.microsoft.com/office/drawing/2014/main" id="{EE553710-D0B9-1BF4-8D83-CB312544C927}"/>
                </a:ext>
              </a:extLst>
            </p:cNvPr>
            <p:cNvSpPr/>
            <p:nvPr/>
          </p:nvSpPr>
          <p:spPr>
            <a:xfrm rot="119852">
              <a:off x="6322954" y="512060"/>
              <a:ext cx="2106158" cy="441496"/>
            </a:xfrm>
            <a:custGeom>
              <a:avLst/>
              <a:gdLst/>
              <a:ahLst/>
              <a:cxnLst/>
              <a:rect l="l" t="t" r="r" b="b"/>
              <a:pathLst>
                <a:path w="40672" h="6634" extrusionOk="0">
                  <a:moveTo>
                    <a:pt x="37442" y="0"/>
                  </a:moveTo>
                  <a:cubicBezTo>
                    <a:pt x="28852" y="0"/>
                    <a:pt x="4749" y="1051"/>
                    <a:pt x="393" y="1071"/>
                  </a:cubicBezTo>
                  <a:cubicBezTo>
                    <a:pt x="300" y="1071"/>
                    <a:pt x="231" y="1187"/>
                    <a:pt x="277" y="1257"/>
                  </a:cubicBezTo>
                  <a:cubicBezTo>
                    <a:pt x="285" y="1268"/>
                    <a:pt x="295" y="1274"/>
                    <a:pt x="307" y="1274"/>
                  </a:cubicBezTo>
                  <a:cubicBezTo>
                    <a:pt x="362" y="1274"/>
                    <a:pt x="447" y="1168"/>
                    <a:pt x="461" y="1091"/>
                  </a:cubicBezTo>
                  <a:lnTo>
                    <a:pt x="461" y="1091"/>
                  </a:lnTo>
                  <a:lnTo>
                    <a:pt x="69" y="5196"/>
                  </a:lnTo>
                  <a:cubicBezTo>
                    <a:pt x="0" y="5971"/>
                    <a:pt x="626" y="6634"/>
                    <a:pt x="1396" y="6634"/>
                  </a:cubicBezTo>
                  <a:cubicBezTo>
                    <a:pt x="1410" y="6634"/>
                    <a:pt x="1423" y="6634"/>
                    <a:pt x="1436" y="6633"/>
                  </a:cubicBezTo>
                  <a:cubicBezTo>
                    <a:pt x="7409" y="6459"/>
                    <a:pt x="28617" y="5862"/>
                    <a:pt x="36347" y="5862"/>
                  </a:cubicBezTo>
                  <a:cubicBezTo>
                    <a:pt x="37855" y="5862"/>
                    <a:pt x="38850" y="5885"/>
                    <a:pt x="39119" y="5938"/>
                  </a:cubicBezTo>
                  <a:cubicBezTo>
                    <a:pt x="39261" y="5969"/>
                    <a:pt x="39417" y="5995"/>
                    <a:pt x="39565" y="5995"/>
                  </a:cubicBezTo>
                  <a:cubicBezTo>
                    <a:pt x="39754" y="5995"/>
                    <a:pt x="39929" y="5952"/>
                    <a:pt x="40046" y="5822"/>
                  </a:cubicBezTo>
                  <a:cubicBezTo>
                    <a:pt x="40139" y="5706"/>
                    <a:pt x="40162" y="5590"/>
                    <a:pt x="40208" y="5451"/>
                  </a:cubicBezTo>
                  <a:cubicBezTo>
                    <a:pt x="40672" y="3667"/>
                    <a:pt x="40532" y="1743"/>
                    <a:pt x="39837" y="52"/>
                  </a:cubicBezTo>
                  <a:cubicBezTo>
                    <a:pt x="39316" y="16"/>
                    <a:pt x="38495" y="0"/>
                    <a:pt x="37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704;p36">
              <a:extLst>
                <a:ext uri="{FF2B5EF4-FFF2-40B4-BE49-F238E27FC236}">
                  <a16:creationId xmlns:a16="http://schemas.microsoft.com/office/drawing/2014/main" id="{D3B6E501-D384-2301-1C77-B91833A5A583}"/>
                </a:ext>
              </a:extLst>
            </p:cNvPr>
            <p:cNvSpPr txBox="1"/>
            <p:nvPr/>
          </p:nvSpPr>
          <p:spPr>
            <a:xfrm>
              <a:off x="6332632" y="541408"/>
              <a:ext cx="20868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accent3"/>
                  </a:solidFill>
                  <a:latin typeface="Mate SC"/>
                  <a:ea typeface="Mate SC"/>
                  <a:cs typeface="Mate SC"/>
                  <a:sym typeface="Mate SC"/>
                </a:rPr>
                <a:t>250-900 DC</a:t>
              </a:r>
              <a:endParaRPr sz="1950" dirty="0">
                <a:solidFill>
                  <a:schemeClr val="accent3"/>
                </a:solidFill>
                <a:latin typeface="Mate SC"/>
                <a:ea typeface="Mate SC"/>
                <a:cs typeface="Mate SC"/>
                <a:sym typeface="Mate SC"/>
              </a:endParaRPr>
            </a:p>
          </p:txBody>
        </p:sp>
        <p:sp>
          <p:nvSpPr>
            <p:cNvPr id="11" name="Google Shape;2767;p36">
              <a:extLst>
                <a:ext uri="{FF2B5EF4-FFF2-40B4-BE49-F238E27FC236}">
                  <a16:creationId xmlns:a16="http://schemas.microsoft.com/office/drawing/2014/main" id="{977D483A-B13F-8019-ED44-279CDDA279FE}"/>
                </a:ext>
              </a:extLst>
            </p:cNvPr>
            <p:cNvSpPr txBox="1">
              <a:spLocks/>
            </p:cNvSpPr>
            <p:nvPr/>
          </p:nvSpPr>
          <p:spPr>
            <a:xfrm>
              <a:off x="834600" y="1108850"/>
              <a:ext cx="5010900" cy="24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9pPr>
            </a:lstStyle>
            <a:p>
              <a:pPr algn="l"/>
              <a:r>
                <a:rPr lang="es-MX" sz="3100" b="0" dirty="0">
                  <a:solidFill>
                    <a:schemeClr val="accent1"/>
                  </a:solidFill>
                </a:rPr>
                <a:t>LOS MAYAS:</a:t>
              </a:r>
              <a:r>
                <a:rPr lang="es-MX" sz="3500" dirty="0">
                  <a:solidFill>
                    <a:schemeClr val="accent1"/>
                  </a:solidFill>
                </a:rPr>
                <a:t> </a:t>
              </a:r>
              <a:br>
                <a:rPr lang="es-MX" sz="3500" dirty="0">
                  <a:solidFill>
                    <a:schemeClr val="accent1"/>
                  </a:solidFill>
                </a:rPr>
              </a:br>
              <a:r>
                <a:rPr lang="es-MX" dirty="0"/>
                <a:t>UNA CIVILIZACION DE MESOAMERICA</a:t>
              </a:r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50445013-2006-08DD-97F5-3D1913C89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727853" y="1283020"/>
              <a:ext cx="2581547" cy="257175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41"/>
          <p:cNvSpPr txBox="1">
            <a:spLocks noGrp="1"/>
          </p:cNvSpPr>
          <p:nvPr>
            <p:ph type="title"/>
          </p:nvPr>
        </p:nvSpPr>
        <p:spPr>
          <a:xfrm>
            <a:off x="1194618" y="4080333"/>
            <a:ext cx="2094270" cy="338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spcAft>
                <a:spcPts val="0"/>
              </a:spcAft>
            </a:pPr>
            <a:br>
              <a:rPr lang="en" sz="2000" dirty="0"/>
            </a:br>
            <a:r>
              <a:rPr lang="en" sz="2000" dirty="0"/>
              <a:t>AGRICULTORES</a:t>
            </a:r>
            <a:br>
              <a:rPr lang="en" sz="2000" dirty="0"/>
            </a:br>
            <a:endParaRPr sz="2000" dirty="0"/>
          </a:p>
        </p:txBody>
      </p:sp>
      <p:pic>
        <p:nvPicPr>
          <p:cNvPr id="1026" name="Picture 2" descr="Mayas récoltant le maïs | Maya art, Aztec art, New mexico history">
            <a:extLst>
              <a:ext uri="{FF2B5EF4-FFF2-40B4-BE49-F238E27FC236}">
                <a16:creationId xmlns:a16="http://schemas.microsoft.com/office/drawing/2014/main" id="{D77F7870-0917-84BC-57BE-AB2B0E6B1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72" b="93774" l="863" r="96117">
                        <a14:foregroundMark x1="52967" y1="28019" x2="52967" y2="28019"/>
                        <a14:foregroundMark x1="52643" y1="27642" x2="48004" y2="37264"/>
                        <a14:foregroundMark x1="48004" y1="37264" x2="48328" y2="37642"/>
                        <a14:foregroundMark x1="47357" y1="37925" x2="47357" y2="66698"/>
                        <a14:foregroundMark x1="40669" y1="57736" x2="40669" y2="55943"/>
                        <a14:foregroundMark x1="51672" y1="55094" x2="53398" y2="56226"/>
                        <a14:foregroundMark x1="55987" y1="49811" x2="55340" y2="49811"/>
                        <a14:foregroundMark x1="53398" y1="37264" x2="54693" y2="39340"/>
                        <a14:foregroundMark x1="39374" y1="51038" x2="42395" y2="51038"/>
                        <a14:foregroundMark x1="40022" y1="36132" x2="41316" y2="36132"/>
                        <a14:foregroundMark x1="44013" y1="21604" x2="43366" y2="22453"/>
                        <a14:foregroundMark x1="40345" y1="18962" x2="40345" y2="18962"/>
                        <a14:foregroundMark x1="48004" y1="11981" x2="48652" y2="26226"/>
                        <a14:foregroundMark x1="44013" y1="16604" x2="44013" y2="17453"/>
                        <a14:foregroundMark x1="51996" y1="9906" x2="56311" y2="14528"/>
                        <a14:foregroundMark x1="74002" y1="15755" x2="74002" y2="15755"/>
                        <a14:foregroundMark x1="74326" y1="16887" x2="74649" y2="17170"/>
                        <a14:foregroundMark x1="74326" y1="17736" x2="72708" y2="20094"/>
                        <a14:foregroundMark x1="72060" y1="25377" x2="72060" y2="25377"/>
                        <a14:foregroundMark x1="72060" y1="32925" x2="72060" y2="32925"/>
                        <a14:foregroundMark x1="68716" y1="34057" x2="69364" y2="34057"/>
                        <a14:foregroundMark x1="76699" y1="36415" x2="77670" y2="36981"/>
                        <a14:foregroundMark x1="66343" y1="42547" x2="66990" y2="39906"/>
                        <a14:foregroundMark x1="59978" y1="48774" x2="60626" y2="44245"/>
                        <a14:foregroundMark x1="60302" y1="44340" x2="60949" y2="32453"/>
                        <a14:foregroundMark x1="61273" y1="20660" x2="61273" y2="20660"/>
                        <a14:foregroundMark x1="61057" y1="21226" x2="60518" y2="32642"/>
                        <a14:foregroundMark x1="62352" y1="12736" x2="61057" y2="16038"/>
                        <a14:foregroundMark x1="63538" y1="10472" x2="62136" y2="12358"/>
                        <a14:foregroundMark x1="57605" y1="33208" x2="59871" y2="32358"/>
                        <a14:foregroundMark x1="84466" y1="20472" x2="87810" y2="20189"/>
                        <a14:foregroundMark x1="92772" y1="10755" x2="88997" y2="31415"/>
                        <a14:foregroundMark x1="96548" y1="7264" x2="93528" y2="9434"/>
                        <a14:foregroundMark x1="63430" y1="92925" x2="64725" y2="91509"/>
                        <a14:foregroundMark x1="34951" y1="85472" x2="36570" y2="87736"/>
                        <a14:foregroundMark x1="10032" y1="83113" x2="13592" y2="83774"/>
                        <a14:foregroundMark x1="7012" y1="75094" x2="9709" y2="74245"/>
                        <a14:foregroundMark x1="3128" y1="84906" x2="6365" y2="85189"/>
                        <a14:foregroundMark x1="29989" y1="80000" x2="41208" y2="78302"/>
                        <a14:foregroundMark x1="11327" y1="77170" x2="14887" y2="82830"/>
                        <a14:foregroundMark x1="42503" y1="87170" x2="53722" y2="88679"/>
                        <a14:foregroundMark x1="53722" y1="88679" x2="70011" y2="85755"/>
                        <a14:foregroundMark x1="70011" y1="85755" x2="70982" y2="83396"/>
                        <a14:foregroundMark x1="15534" y1="71981" x2="5825" y2="79057"/>
                        <a14:foregroundMark x1="5825" y1="79057" x2="13053" y2="90755"/>
                        <a14:foregroundMark x1="13053" y1="90755" x2="18554" y2="92925"/>
                        <a14:foregroundMark x1="19202" y1="90283" x2="43689" y2="93774"/>
                        <a14:foregroundMark x1="43689" y1="93774" x2="67745" y2="91321"/>
                        <a14:foregroundMark x1="67745" y1="91321" x2="85329" y2="80189"/>
                        <a14:foregroundMark x1="85329" y1="80189" x2="86731" y2="72547"/>
                        <a14:foregroundMark x1="20173" y1="70566" x2="4746" y2="72075"/>
                        <a14:foregroundMark x1="4746" y1="72075" x2="863" y2="75943"/>
                        <a14:foregroundMark x1="863" y1="76226" x2="863" y2="76226"/>
                        <a14:foregroundMark x1="9709" y1="70283" x2="1187" y2="71132"/>
                        <a14:foregroundMark x1="43150" y1="5472" x2="45092" y2="66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553" y="1063167"/>
            <a:ext cx="2395383" cy="273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imentación – Cultura Maya | CiberTareas">
            <a:extLst>
              <a:ext uri="{FF2B5EF4-FFF2-40B4-BE49-F238E27FC236}">
                <a16:creationId xmlns:a16="http://schemas.microsoft.com/office/drawing/2014/main" id="{6B50333F-0CE9-9CF2-03DF-AD472F2C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00" b="90000" l="10000" r="99625">
                        <a14:foregroundMark x1="92625" y1="31000" x2="89125" y2="37500"/>
                        <a14:foregroundMark x1="91750" y1="72833" x2="95000" y2="72333"/>
                        <a14:foregroundMark x1="99000" y1="65333" x2="99625" y2="76833"/>
                        <a14:foregroundMark x1="70250" y1="38500" x2="72625" y2="40167"/>
                        <a14:foregroundMark x1="69375" y1="36667" x2="70000" y2="37000"/>
                        <a14:foregroundMark x1="58125" y1="31833" x2="54000" y2="41000"/>
                        <a14:foregroundMark x1="54000" y1="41000" x2="37750" y2="55667"/>
                        <a14:foregroundMark x1="51224" y1="36221" x2="55000" y2="39500"/>
                        <a14:foregroundMark x1="49492" y1="34717" x2="51136" y2="36144"/>
                        <a14:foregroundMark x1="36000" y1="23000" x2="38281" y2="24981"/>
                        <a14:foregroundMark x1="33250" y1="63667" x2="31750" y2="69167"/>
                        <a14:foregroundMark x1="51750" y1="17500" x2="53875" y2="17000"/>
                        <a14:foregroundMark x1="51875" y1="19000" x2="51642" y2="18963"/>
                        <a14:foregroundMark x1="53500" y1="17000" x2="51395" y2="17210"/>
                        <a14:foregroundMark x1="50625" y1="17500" x2="50375" y2="19167"/>
                        <a14:foregroundMark x1="39250" y1="25000" x2="48875" y2="33500"/>
                        <a14:foregroundMark x1="56625" y1="15500" x2="49750" y2="17000"/>
                        <a14:foregroundMark x1="55904" y1="9667" x2="56250" y2="10000"/>
                        <a14:foregroundMark x1="54234" y1="8058" x2="55385" y2="9167"/>
                        <a14:foregroundMark x1="56000" y1="2500" x2="56238" y2="4563"/>
                        <a14:backgroundMark x1="49475" y1="18930" x2="49625" y2="20000"/>
                        <a14:backgroundMark x1="49007" y1="15604" x2="49221" y2="17131"/>
                        <a14:backgroundMark x1="47007" y1="35177" x2="49125" y2="38500"/>
                        <a14:backgroundMark x1="51125" y1="36167" x2="51250" y2="36167"/>
                        <a14:backgroundMark x1="49125" y1="33833" x2="49125" y2="33833"/>
                        <a14:backgroundMark x1="63375" y1="53000" x2="63375" y2="53000"/>
                        <a14:backgroundMark x1="60375" y1="48167" x2="60375" y2="48167"/>
                        <a14:backgroundMark x1="59250" y1="6667" x2="59250" y2="6667"/>
                        <a14:backgroundMark x1="85750" y1="27833" x2="85750" y2="27833"/>
                        <a14:backgroundMark x1="86500" y1="32667" x2="86500" y2="32667"/>
                        <a14:backgroundMark x1="84875" y1="17500" x2="84875" y2="17500"/>
                        <a14:backgroundMark x1="80750" y1="26167" x2="80750" y2="26167"/>
                        <a14:backgroundMark x1="82250" y1="18000" x2="82250" y2="18000"/>
                        <a14:backgroundMark x1="82875" y1="32333" x2="82875" y2="32333"/>
                        <a14:backgroundMark x1="83375" y1="32333" x2="83375" y2="32333"/>
                        <a14:backgroundMark x1="57250" y1="4667" x2="57125" y2="6833"/>
                        <a14:backgroundMark x1="52375" y1="5667" x2="52375" y2="5667"/>
                        <a14:backgroundMark x1="52375" y1="6667" x2="52375" y2="6667"/>
                        <a14:backgroundMark x1="52125" y1="5667" x2="52375" y2="7500"/>
                        <a14:backgroundMark x1="56000" y1="10000" x2="56000" y2="10000"/>
                        <a14:backgroundMark x1="56000" y1="10667" x2="56000" y2="11833"/>
                        <a14:backgroundMark x1="55750" y1="9167" x2="55750" y2="9667"/>
                        <a14:backgroundMark x1="53625" y1="5667" x2="52625" y2="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538" y="1191854"/>
            <a:ext cx="3679723" cy="275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909;p41">
            <a:extLst>
              <a:ext uri="{FF2B5EF4-FFF2-40B4-BE49-F238E27FC236}">
                <a16:creationId xmlns:a16="http://schemas.microsoft.com/office/drawing/2014/main" id="{03105CD5-03C4-46CE-8838-8540791B89E7}"/>
              </a:ext>
            </a:extLst>
          </p:cNvPr>
          <p:cNvSpPr txBox="1">
            <a:spLocks/>
          </p:cNvSpPr>
          <p:nvPr/>
        </p:nvSpPr>
        <p:spPr>
          <a:xfrm>
            <a:off x="5855112" y="4080332"/>
            <a:ext cx="2094270" cy="338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9pPr>
          </a:lstStyle>
          <a:p>
            <a:pPr algn="ctr"/>
            <a:r>
              <a:rPr lang="es-MX" sz="2000" dirty="0"/>
              <a:t>CAZA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8638BE0-B7DC-3E46-09BA-B93B2FB74187}"/>
              </a:ext>
            </a:extLst>
          </p:cNvPr>
          <p:cNvGrpSpPr/>
          <p:nvPr/>
        </p:nvGrpSpPr>
        <p:grpSpPr>
          <a:xfrm rot="5400000">
            <a:off x="-5580946" y="7399572"/>
            <a:ext cx="7594512" cy="3342710"/>
            <a:chOff x="834600" y="512060"/>
            <a:chExt cx="7594512" cy="3342710"/>
          </a:xfrm>
        </p:grpSpPr>
        <p:sp>
          <p:nvSpPr>
            <p:cNvPr id="5" name="Google Shape;2703;p36">
              <a:extLst>
                <a:ext uri="{FF2B5EF4-FFF2-40B4-BE49-F238E27FC236}">
                  <a16:creationId xmlns:a16="http://schemas.microsoft.com/office/drawing/2014/main" id="{98DDDE82-9930-8DD3-C191-AE7E482998EE}"/>
                </a:ext>
              </a:extLst>
            </p:cNvPr>
            <p:cNvSpPr/>
            <p:nvPr/>
          </p:nvSpPr>
          <p:spPr>
            <a:xfrm rot="119852">
              <a:off x="6322954" y="512060"/>
              <a:ext cx="2106158" cy="441496"/>
            </a:xfrm>
            <a:custGeom>
              <a:avLst/>
              <a:gdLst/>
              <a:ahLst/>
              <a:cxnLst/>
              <a:rect l="l" t="t" r="r" b="b"/>
              <a:pathLst>
                <a:path w="40672" h="6634" extrusionOk="0">
                  <a:moveTo>
                    <a:pt x="37442" y="0"/>
                  </a:moveTo>
                  <a:cubicBezTo>
                    <a:pt x="28852" y="0"/>
                    <a:pt x="4749" y="1051"/>
                    <a:pt x="393" y="1071"/>
                  </a:cubicBezTo>
                  <a:cubicBezTo>
                    <a:pt x="300" y="1071"/>
                    <a:pt x="231" y="1187"/>
                    <a:pt x="277" y="1257"/>
                  </a:cubicBezTo>
                  <a:cubicBezTo>
                    <a:pt x="285" y="1268"/>
                    <a:pt x="295" y="1274"/>
                    <a:pt x="307" y="1274"/>
                  </a:cubicBezTo>
                  <a:cubicBezTo>
                    <a:pt x="362" y="1274"/>
                    <a:pt x="447" y="1168"/>
                    <a:pt x="461" y="1091"/>
                  </a:cubicBezTo>
                  <a:lnTo>
                    <a:pt x="461" y="1091"/>
                  </a:lnTo>
                  <a:lnTo>
                    <a:pt x="69" y="5196"/>
                  </a:lnTo>
                  <a:cubicBezTo>
                    <a:pt x="0" y="5971"/>
                    <a:pt x="626" y="6634"/>
                    <a:pt x="1396" y="6634"/>
                  </a:cubicBezTo>
                  <a:cubicBezTo>
                    <a:pt x="1410" y="6634"/>
                    <a:pt x="1423" y="6634"/>
                    <a:pt x="1436" y="6633"/>
                  </a:cubicBezTo>
                  <a:cubicBezTo>
                    <a:pt x="7409" y="6459"/>
                    <a:pt x="28617" y="5862"/>
                    <a:pt x="36347" y="5862"/>
                  </a:cubicBezTo>
                  <a:cubicBezTo>
                    <a:pt x="37855" y="5862"/>
                    <a:pt x="38850" y="5885"/>
                    <a:pt x="39119" y="5938"/>
                  </a:cubicBezTo>
                  <a:cubicBezTo>
                    <a:pt x="39261" y="5969"/>
                    <a:pt x="39417" y="5995"/>
                    <a:pt x="39565" y="5995"/>
                  </a:cubicBezTo>
                  <a:cubicBezTo>
                    <a:pt x="39754" y="5995"/>
                    <a:pt x="39929" y="5952"/>
                    <a:pt x="40046" y="5822"/>
                  </a:cubicBezTo>
                  <a:cubicBezTo>
                    <a:pt x="40139" y="5706"/>
                    <a:pt x="40162" y="5590"/>
                    <a:pt x="40208" y="5451"/>
                  </a:cubicBezTo>
                  <a:cubicBezTo>
                    <a:pt x="40672" y="3667"/>
                    <a:pt x="40532" y="1743"/>
                    <a:pt x="39837" y="52"/>
                  </a:cubicBezTo>
                  <a:cubicBezTo>
                    <a:pt x="39316" y="16"/>
                    <a:pt x="38495" y="0"/>
                    <a:pt x="37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04;p36">
              <a:extLst>
                <a:ext uri="{FF2B5EF4-FFF2-40B4-BE49-F238E27FC236}">
                  <a16:creationId xmlns:a16="http://schemas.microsoft.com/office/drawing/2014/main" id="{A160844D-8A23-277C-5F56-1A5164AA7237}"/>
                </a:ext>
              </a:extLst>
            </p:cNvPr>
            <p:cNvSpPr txBox="1"/>
            <p:nvPr/>
          </p:nvSpPr>
          <p:spPr>
            <a:xfrm>
              <a:off x="6332632" y="541408"/>
              <a:ext cx="20868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54850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accent3"/>
                  </a:solidFill>
                  <a:latin typeface="Mate SC"/>
                  <a:ea typeface="Mate SC"/>
                  <a:cs typeface="Mate SC"/>
                  <a:sym typeface="Mate SC"/>
                </a:rPr>
                <a:t>250-900 DC</a:t>
              </a:r>
              <a:endParaRPr sz="1950" dirty="0">
                <a:solidFill>
                  <a:schemeClr val="accent3"/>
                </a:solidFill>
                <a:latin typeface="Mate SC"/>
                <a:ea typeface="Mate SC"/>
                <a:cs typeface="Mate SC"/>
                <a:sym typeface="Mate SC"/>
              </a:endParaRPr>
            </a:p>
          </p:txBody>
        </p:sp>
        <p:sp>
          <p:nvSpPr>
            <p:cNvPr id="7" name="Google Shape;2767;p36">
              <a:extLst>
                <a:ext uri="{FF2B5EF4-FFF2-40B4-BE49-F238E27FC236}">
                  <a16:creationId xmlns:a16="http://schemas.microsoft.com/office/drawing/2014/main" id="{90DD38E0-00A5-0514-18FF-D416EEAA8826}"/>
                </a:ext>
              </a:extLst>
            </p:cNvPr>
            <p:cNvSpPr txBox="1">
              <a:spLocks/>
            </p:cNvSpPr>
            <p:nvPr/>
          </p:nvSpPr>
          <p:spPr>
            <a:xfrm>
              <a:off x="834600" y="1108850"/>
              <a:ext cx="5010900" cy="247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1pPr>
              <a:lvl2pPr marR="0" lvl="1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2pPr>
              <a:lvl3pPr marR="0" lvl="2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3pPr>
              <a:lvl4pPr marR="0" lvl="3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4pPr>
              <a:lvl5pPr marR="0" lvl="4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5pPr>
              <a:lvl6pPr marR="0" lvl="5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6pPr>
              <a:lvl7pPr marR="0" lvl="6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7pPr>
              <a:lvl8pPr marR="0" lvl="7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8pPr>
              <a:lvl9pPr marR="0" lvl="8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4500"/>
                <a:buFont typeface="Mate SC"/>
                <a:buNone/>
                <a:defRPr sz="4500" b="1" i="0" u="none" strike="noStrike" cap="none">
                  <a:solidFill>
                    <a:schemeClr val="dk1"/>
                  </a:solidFill>
                  <a:latin typeface="Mate SC"/>
                  <a:ea typeface="Mate SC"/>
                  <a:cs typeface="Mate SC"/>
                  <a:sym typeface="Mate SC"/>
                </a:defRPr>
              </a:lvl9pPr>
            </a:lstStyle>
            <a:p>
              <a:pPr algn="l"/>
              <a:r>
                <a:rPr lang="es-MX" sz="3100" b="0" dirty="0">
                  <a:solidFill>
                    <a:schemeClr val="accent1"/>
                  </a:solidFill>
                </a:rPr>
                <a:t>LOS MAYAS:</a:t>
              </a:r>
              <a:r>
                <a:rPr lang="es-MX" sz="3500" dirty="0">
                  <a:solidFill>
                    <a:schemeClr val="accent1"/>
                  </a:solidFill>
                </a:rPr>
                <a:t> </a:t>
              </a:r>
              <a:br>
                <a:rPr lang="es-MX" sz="3500" dirty="0">
                  <a:solidFill>
                    <a:schemeClr val="accent1"/>
                  </a:solidFill>
                </a:rPr>
              </a:br>
              <a:r>
                <a:rPr lang="es-MX" dirty="0"/>
                <a:t>UNA CIVILIZACION DE MESOAMERICA</a:t>
              </a: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C1D9FBF-B6CE-29F6-BEDB-C1150FAEA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27853" y="1283020"/>
              <a:ext cx="2581547" cy="2571750"/>
            </a:xfrm>
            <a:prstGeom prst="rect">
              <a:avLst/>
            </a:prstGeom>
          </p:spPr>
        </p:pic>
      </p:grpSp>
      <p:sp>
        <p:nvSpPr>
          <p:cNvPr id="10" name="Title 2">
            <a:extLst>
              <a:ext uri="{FF2B5EF4-FFF2-40B4-BE49-F238E27FC236}">
                <a16:creationId xmlns:a16="http://schemas.microsoft.com/office/drawing/2014/main" id="{0A344A4E-9E80-DE17-6359-AFAED4886D4D}"/>
              </a:ext>
            </a:extLst>
          </p:cNvPr>
          <p:cNvSpPr txBox="1">
            <a:spLocks/>
          </p:cNvSpPr>
          <p:nvPr/>
        </p:nvSpPr>
        <p:spPr>
          <a:xfrm>
            <a:off x="2570850" y="560931"/>
            <a:ext cx="40023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te SC"/>
              <a:buNone/>
              <a:defRPr sz="4500" b="1" i="0" u="none" strike="noStrike" cap="none">
                <a:solidFill>
                  <a:schemeClr val="dk1"/>
                </a:solidFill>
                <a:latin typeface="Mate SC"/>
                <a:ea typeface="Mate SC"/>
                <a:cs typeface="Mate SC"/>
                <a:sym typeface="Mate SC"/>
              </a:defRPr>
            </a:lvl9pPr>
          </a:lstStyle>
          <a:p>
            <a:pPr algn="ctr"/>
            <a:r>
              <a:rPr lang="es-MX" sz="2400" dirty="0"/>
              <a:t>¿A QUE SE DEDICABAN?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386A5D-2F22-DA5E-97D4-1F2D5259D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850" y="560931"/>
            <a:ext cx="4002300" cy="478200"/>
          </a:xfrm>
        </p:spPr>
        <p:txBody>
          <a:bodyPr/>
          <a:lstStyle/>
          <a:p>
            <a:r>
              <a:rPr lang="es-MX" dirty="0"/>
              <a:t>LA MILPA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AC4DA2-BC03-75A3-E953-5B7EE4350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625" b="83724" l="71157" r="96779">
                        <a14:foregroundMark x1="71157" y1="58203" x2="71449" y2="64583"/>
                        <a14:foregroundMark x1="94656" y1="83724" x2="92606" y2="83724"/>
                        <a14:backgroundMark x1="84846" y1="72526" x2="84993" y2="74609"/>
                      </a14:backgroundRemoval>
                    </a14:imgEffect>
                  </a14:imgLayer>
                </a14:imgProps>
              </a:ext>
            </a:extLst>
          </a:blip>
          <a:srcRect l="68429" t="35262" b="10886"/>
          <a:stretch/>
        </p:blipFill>
        <p:spPr>
          <a:xfrm>
            <a:off x="6045422" y="1184189"/>
            <a:ext cx="2893772" cy="2775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A80A5D-E3A2-B17B-784B-26A898AE4A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849" b="86198" l="35432" r="68521">
                        <a14:foregroundMark x1="36603" y1="62760" x2="38873" y2="63151"/>
                        <a14:foregroundMark x1="37116" y1="67969" x2="37775" y2="68490"/>
                        <a14:foregroundMark x1="35505" y1="72526" x2="36310" y2="72266"/>
                        <a14:foregroundMark x1="66618" y1="80078" x2="67570" y2="82552"/>
                        <a14:foregroundMark x1="68521" y1="82552" x2="68521" y2="82552"/>
                        <a14:foregroundMark x1="54832" y1="45052" x2="55783" y2="46224"/>
                        <a14:foregroundMark x1="53075" y1="51302" x2="53075" y2="53385"/>
                      </a14:backgroundRemoval>
                    </a14:imgEffect>
                  </a14:imgLayer>
                </a14:imgProps>
              </a:ext>
            </a:extLst>
          </a:blip>
          <a:srcRect l="34355" t="31075" r="29678" b="7664"/>
          <a:stretch/>
        </p:blipFill>
        <p:spPr>
          <a:xfrm>
            <a:off x="3259347" y="1184189"/>
            <a:ext cx="2625305" cy="25139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4CA186-1049-E4F5-4C30-BEC2C4FE2AF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448" b="92969" l="2416" r="36310">
                        <a14:foregroundMark x1="26135" y1="17448" x2="27233" y2="18880"/>
                        <a14:foregroundMark x1="10981" y1="70573" x2="16911" y2="79948"/>
                        <a14:foregroundMark x1="16911" y1="79948" x2="24671" y2="84115"/>
                        <a14:foregroundMark x1="24671" y1="84115" x2="27892" y2="79167"/>
                        <a14:foregroundMark x1="29356" y1="86979" x2="12079" y2="88802"/>
                        <a14:foregroundMark x1="12079" y1="88802" x2="8199" y2="81901"/>
                        <a14:foregroundMark x1="8199" y1="81901" x2="6955" y2="75130"/>
                        <a14:foregroundMark x1="26281" y1="90885" x2="16471" y2="91797"/>
                        <a14:foregroundMark x1="12738" y1="91276" x2="8802" y2="91371"/>
                        <a14:foregroundMark x1="5644" y1="86099" x2="4523" y2="82550"/>
                        <a14:foregroundMark x1="4641" y1="68229" x2="4685" y2="67708"/>
                        <a14:foregroundMark x1="4388" y1="71212" x2="4641" y2="68229"/>
                        <a14:foregroundMark x1="4685" y1="67708" x2="4685" y2="67708"/>
                        <a14:foregroundMark x1="4539" y1="82292" x2="4728" y2="84214"/>
                        <a14:foregroundMark x1="3958" y1="76843" x2="4318" y2="75865"/>
                        <a14:foregroundMark x1="3294" y1="78646" x2="3951" y2="76863"/>
                        <a14:foregroundMark x1="30820" y1="69401" x2="33684" y2="73545"/>
                        <a14:foregroundMark x1="36310" y1="87052" x2="36310" y2="89193"/>
                        <a14:foregroundMark x1="35011" y1="89523" x2="29649" y2="90885"/>
                        <a14:foregroundMark x1="36310" y1="89193" x2="35614" y2="89370"/>
                        <a14:foregroundMark x1="30820" y1="67708" x2="33981" y2="73331"/>
                        <a14:backgroundMark x1="8419" y1="52734" x2="8419" y2="52734"/>
                        <a14:backgroundMark x1="10176" y1="48438" x2="10176" y2="48438"/>
                        <a14:backgroundMark x1="9517" y1="52474" x2="9517" y2="52474"/>
                        <a14:backgroundMark x1="14495" y1="57943" x2="14495" y2="57943"/>
                        <a14:backgroundMark x1="14056" y1="55078" x2="14056" y2="55078"/>
                        <a14:backgroundMark x1="15813" y1="57031" x2="15813" y2="57031"/>
                        <a14:backgroundMark x1="17570" y1="57031" x2="17570" y2="57031"/>
                        <a14:backgroundMark x1="18521" y1="53906" x2="18521" y2="53906"/>
                        <a14:backgroundMark x1="21962" y1="50781" x2="21962" y2="50781"/>
                        <a14:backgroundMark x1="3221" y1="75130" x2="3294" y2="84635"/>
                        <a14:backgroundMark x1="3294" y1="84635" x2="7028" y2="92318"/>
                        <a14:backgroundMark x1="7028" y1="92318" x2="7613" y2="92318"/>
                        <a14:backgroundMark x1="1611" y1="80599" x2="3148" y2="89844"/>
                        <a14:backgroundMark x1="3148" y1="89844" x2="5198" y2="91797"/>
                        <a14:backgroundMark x1="1318" y1="81510" x2="1098" y2="79427"/>
                        <a14:backgroundMark x1="4539" y1="68229" x2="4539" y2="68229"/>
                        <a14:backgroundMark x1="3514" y1="74870" x2="2416" y2="72266"/>
                        <a14:backgroundMark x1="2709" y1="69401" x2="4026" y2="76042"/>
                        <a14:backgroundMark x1="7613" y1="92057" x2="8419" y2="92318"/>
                        <a14:backgroundMark x1="34553" y1="72917" x2="36603" y2="81380"/>
                        <a14:backgroundMark x1="36603" y1="81380" x2="34334" y2="88932"/>
                        <a14:backgroundMark x1="35798" y1="88411" x2="36457" y2="84115"/>
                      </a14:backgroundRemoval>
                    </a14:imgEffect>
                  </a14:imgLayer>
                </a14:imgProps>
              </a:ext>
            </a:extLst>
          </a:blip>
          <a:srcRect l="1" t="10911" r="62902" b="7052"/>
          <a:stretch/>
        </p:blipFill>
        <p:spPr>
          <a:xfrm>
            <a:off x="286143" y="682049"/>
            <a:ext cx="2855263" cy="35500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h Mun, dios Maya del maíz | Scrolller">
            <a:extLst>
              <a:ext uri="{FF2B5EF4-FFF2-40B4-BE49-F238E27FC236}">
                <a16:creationId xmlns:a16="http://schemas.microsoft.com/office/drawing/2014/main" id="{6BC72DED-DF8A-604C-F432-AB375C02E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08" b="98089" l="98" r="97266">
                        <a14:foregroundMark x1="20020" y1="9557" x2="23535" y2="14789"/>
                        <a14:foregroundMark x1="3076" y1="11821" x2="11621" y2="35060"/>
                        <a14:foregroundMark x1="11621" y1="35060" x2="15234" y2="50352"/>
                        <a14:foregroundMark x1="7861" y1="22686" x2="13623" y2="23994"/>
                        <a14:foregroundMark x1="15527" y1="40443" x2="13623" y2="67757"/>
                        <a14:foregroundMark x1="11377" y1="53270" x2="15234" y2="88481"/>
                        <a14:foregroundMark x1="10400" y1="28924" x2="16992" y2="41650"/>
                        <a14:foregroundMark x1="16992" y1="41650" x2="12012" y2="44718"/>
                        <a14:foregroundMark x1="8203" y1="26308" x2="195" y2="27616"/>
                        <a14:foregroundMark x1="7861" y1="22686" x2="2441" y2="10463"/>
                        <a14:foregroundMark x1="2441" y1="10463" x2="830" y2="9859"/>
                        <a14:foregroundMark x1="18408" y1="42103" x2="17139" y2="80986"/>
                        <a14:foregroundMark x1="17139" y1="80986" x2="19678" y2="86519"/>
                        <a14:foregroundMark x1="195" y1="7545" x2="10938" y2="15392"/>
                        <a14:foregroundMark x1="10938" y1="15392" x2="20313" y2="5634"/>
                        <a14:foregroundMark x1="20313" y1="5634" x2="22754" y2="16901"/>
                        <a14:foregroundMark x1="22754" y1="16901" x2="36523" y2="18159"/>
                        <a14:foregroundMark x1="36523" y1="18159" x2="76855" y2="11771"/>
                        <a14:foregroundMark x1="76855" y1="11771" x2="91797" y2="13934"/>
                        <a14:foregroundMark x1="91797" y1="13934" x2="94092" y2="21378"/>
                        <a14:foregroundMark x1="23828" y1="2314" x2="23828" y2="8551"/>
                        <a14:foregroundMark x1="97607" y1="4930" x2="98682" y2="24195"/>
                        <a14:foregroundMark x1="98682" y1="24195" x2="94922" y2="37022"/>
                        <a14:foregroundMark x1="75879" y1="15795" x2="86719" y2="23441"/>
                        <a14:foregroundMark x1="86719" y1="23441" x2="96631" y2="26660"/>
                        <a14:foregroundMark x1="44922" y1="23340" x2="50635" y2="36821"/>
                        <a14:foregroundMark x1="48730" y1="27968" x2="60742" y2="35312"/>
                        <a14:foregroundMark x1="60742" y1="35312" x2="70752" y2="36821"/>
                        <a14:foregroundMark x1="57373" y1="10513" x2="94922" y2="4024"/>
                        <a14:foregroundMark x1="94922" y1="4024" x2="97266" y2="1308"/>
                        <a14:foregroundMark x1="72998" y1="41449" x2="73340" y2="46378"/>
                        <a14:foregroundMark x1="77490" y1="38833" x2="76855" y2="59205"/>
                        <a14:foregroundMark x1="83545" y1="80936" x2="47461" y2="85211"/>
                        <a14:foregroundMark x1="66943" y1="64135" x2="69482" y2="76006"/>
                        <a14:foregroundMark x1="69482" y1="76006" x2="69482" y2="76006"/>
                        <a14:foregroundMark x1="70752" y1="69064" x2="70117" y2="81237"/>
                        <a14:foregroundMark x1="70117" y1="81237" x2="70117" y2="81237"/>
                        <a14:foregroundMark x1="63086" y1="89789" x2="77930" y2="87777"/>
                        <a14:foregroundMark x1="77930" y1="87777" x2="86084" y2="83903"/>
                        <a14:foregroundMark x1="33105" y1="89487" x2="35352" y2="89487"/>
                        <a14:foregroundMark x1="38525" y1="60211" x2="62744" y2="79427"/>
                        <a14:foregroundMark x1="62744" y1="79427" x2="63428" y2="80282"/>
                        <a14:foregroundMark x1="35645" y1="62475" x2="46143" y2="65744"/>
                        <a14:foregroundMark x1="46143" y1="65744" x2="54150" y2="65443"/>
                        <a14:foregroundMark x1="47803" y1="35211" x2="47803" y2="42757"/>
                        <a14:foregroundMark x1="29590" y1="33551" x2="44580" y2="48038"/>
                        <a14:foregroundMark x1="42334" y1="49346" x2="50977" y2="53622"/>
                        <a14:foregroundMark x1="39648" y1="94920" x2="39648" y2="94920"/>
                        <a14:foregroundMark x1="70166" y1="19064" x2="96973" y2="31590"/>
                        <a14:foregroundMark x1="59473" y1="63682" x2="81946" y2="89520"/>
                        <a14:foregroundMark x1="76563" y1="76006" x2="86328" y2="82545"/>
                        <a14:foregroundMark x1="86328" y1="82545" x2="81104" y2="87475"/>
                        <a14:foregroundMark x1="29346" y1="36469" x2="55273" y2="69416"/>
                        <a14:foregroundMark x1="55273" y1="69416" x2="59863" y2="71781"/>
                        <a14:foregroundMark x1="54102" y1="79427" x2="55322" y2="84507"/>
                        <a14:foregroundMark x1="42139" y1="93410" x2="41943" y2="93662"/>
                        <a14:foregroundMark x1="49561" y1="92807" x2="50586" y2="93410"/>
                        <a14:foregroundMark x1="49561" y1="93662" x2="49561" y2="97686"/>
                        <a14:foregroundMark x1="62153" y1="93410" x2="62939" y2="92153"/>
                        <a14:foregroundMark x1="61336" y1="94718" x2="62153" y2="93410"/>
                        <a14:foregroundMark x1="60015" y1="96831" x2="61336" y2="94718"/>
                        <a14:foregroundMark x1="59229" y1="98089" x2="60015" y2="96831"/>
                        <a14:foregroundMark x1="58008" y1="94718" x2="57617" y2="95976"/>
                        <a14:backgroundMark x1="94727" y1="37475" x2="94727" y2="37475"/>
                        <a14:backgroundMark x1="96631" y1="38481" x2="94092" y2="37475"/>
                        <a14:backgroundMark x1="81299" y1="90241" x2="85010" y2="90241"/>
                        <a14:backgroundMark x1="61328" y1="94718" x2="61328" y2="94718"/>
                        <a14:backgroundMark x1="60303" y1="96831" x2="60303" y2="96831"/>
                        <a14:backgroundMark x1="60303" y1="96630" x2="60303" y2="96630"/>
                        <a14:backgroundMark x1="60303" y1="96630" x2="60303" y2="96630"/>
                        <a14:backgroundMark x1="61523" y1="95322" x2="61328" y2="93410"/>
                        <a14:backgroundMark x1="61328" y1="93410" x2="61328" y2="93410"/>
                        <a14:backgroundMark x1="56152" y1="95322" x2="55518" y2="93209"/>
                        <a14:backgroundMark x1="56348" y1="96177" x2="55518" y2="951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5" y="1349982"/>
            <a:ext cx="2508733" cy="243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ac, dios maya de la lluvia!">
            <a:extLst>
              <a:ext uri="{FF2B5EF4-FFF2-40B4-BE49-F238E27FC236}">
                <a16:creationId xmlns:a16="http://schemas.microsoft.com/office/drawing/2014/main" id="{61411826-3559-24D0-170A-D7ADE749D1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34" b="97710" l="4815" r="91667">
                        <a14:foregroundMark x1="39074" y1="7824" x2="48333" y2="13931"/>
                        <a14:foregroundMark x1="48333" y1="13931" x2="60556" y2="15649"/>
                        <a14:foregroundMark x1="60556" y1="15649" x2="62778" y2="15267"/>
                        <a14:foregroundMark x1="61667" y1="21756" x2="69815" y2="26527"/>
                        <a14:foregroundMark x1="17778" y1="17557" x2="47593" y2="20229"/>
                        <a14:foregroundMark x1="47593" y1="20229" x2="82963" y2="18321"/>
                        <a14:foregroundMark x1="82963" y1="18321" x2="83519" y2="18321"/>
                        <a14:foregroundMark x1="83704" y1="16603" x2="85000" y2="25191"/>
                        <a14:foregroundMark x1="88924" y1="37084" x2="88889" y2="38740"/>
                        <a14:foregroundMark x1="89074" y1="29962" x2="88994" y2="33779"/>
                        <a14:foregroundMark x1="86481" y1="16985" x2="86296" y2="29580"/>
                        <a14:foregroundMark x1="86296" y1="29580" x2="86296" y2="29580"/>
                        <a14:foregroundMark x1="15370" y1="19466" x2="19074" y2="42176"/>
                        <a14:foregroundMark x1="12963" y1="37977" x2="24444" y2="37595"/>
                        <a14:foregroundMark x1="24444" y1="37595" x2="25556" y2="36641"/>
                        <a14:foregroundMark x1="28889" y1="37023" x2="42963" y2="38168"/>
                        <a14:foregroundMark x1="37222" y1="10496" x2="46481" y2="15267"/>
                        <a14:foregroundMark x1="26296" y1="64695" x2="67963" y2="66031"/>
                        <a14:foregroundMark x1="26667" y1="66985" x2="39444" y2="58397"/>
                        <a14:foregroundMark x1="39444" y1="58397" x2="49444" y2="65649"/>
                        <a14:foregroundMark x1="49444" y1="65649" x2="56667" y2="66031"/>
                        <a14:foregroundMark x1="34259" y1="71183" x2="47778" y2="67366"/>
                        <a14:foregroundMark x1="52778" y1="69656" x2="54259" y2="53626"/>
                        <a14:foregroundMark x1="28704" y1="58588" x2="43519" y2="55725"/>
                        <a14:foregroundMark x1="43519" y1="55725" x2="54259" y2="55725"/>
                        <a14:foregroundMark x1="64259" y1="72328" x2="65741" y2="74427"/>
                        <a14:foregroundMark x1="62778" y1="58588" x2="64259" y2="60305"/>
                        <a14:foregroundMark x1="57037" y1="72519" x2="61111" y2="72519"/>
                        <a14:foregroundMark x1="68519" y1="67557" x2="68333" y2="71565"/>
                        <a14:foregroundMark x1="9630" y1="47901" x2="9074" y2="56298"/>
                        <a14:foregroundMark x1="4815" y1="84351" x2="5000" y2="83969"/>
                        <a14:foregroundMark x1="15926" y1="90076" x2="29815" y2="89122"/>
                        <a14:foregroundMark x1="29815" y1="89122" x2="32778" y2="87786"/>
                        <a14:foregroundMark x1="73148" y1="93130" x2="70370" y2="93130"/>
                        <a14:foregroundMark x1="17963" y1="95611" x2="25370" y2="91603"/>
                        <a14:foregroundMark x1="90556" y1="77863" x2="91111" y2="77481"/>
                        <a14:foregroundMark x1="46187" y1="97261" x2="46296" y2="97710"/>
                        <a14:foregroundMark x1="51491" y1="95229" x2="51296" y2="97328"/>
                        <a14:foregroundMark x1="51562" y1="94459" x2="51491" y2="95229"/>
                        <a14:foregroundMark x1="51667" y1="93321" x2="51586" y2="94198"/>
                        <a14:foregroundMark x1="54259" y1="95038" x2="54259" y2="95229"/>
                        <a14:foregroundMark x1="39630" y1="64122" x2="41481" y2="63931"/>
                        <a14:foregroundMark x1="63519" y1="62977" x2="63333" y2="66794"/>
                        <a14:foregroundMark x1="47407" y1="93130" x2="47407" y2="94275"/>
                        <a14:foregroundMark x1="91481" y1="32634" x2="91667" y2="36641"/>
                        <a14:backgroundMark x1="89796" y1="36733" x2="89815" y2="37023"/>
                        <a14:backgroundMark x1="56197" y1="95229" x2="59444" y2="97519"/>
                        <a14:backgroundMark x1="56852" y1="93893" x2="56852" y2="93893"/>
                        <a14:backgroundMark x1="55370" y1="94656" x2="56667" y2="94466"/>
                        <a14:backgroundMark x1="45000" y1="94466" x2="45185" y2="94656"/>
                        <a14:backgroundMark x1="46444" y1="94275" x2="46111" y2="95992"/>
                        <a14:backgroundMark x1="45344" y1="94275" x2="45000" y2="96756"/>
                        <a14:backgroundMark x1="45000" y1="94275" x2="45741" y2="93702"/>
                        <a14:backgroundMark x1="45556" y1="96756" x2="46296" y2="97137"/>
                        <a14:backgroundMark x1="45556" y1="93893" x2="45000" y2="93321"/>
                        <a14:backgroundMark x1="52222" y1="95229" x2="52037" y2="95229"/>
                        <a14:backgroundMark x1="52037" y1="95229" x2="52037" y2="952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870" y="1127158"/>
            <a:ext cx="2710259" cy="262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text, queen, box&#10;&#10;Description automatically generated">
            <a:extLst>
              <a:ext uri="{FF2B5EF4-FFF2-40B4-BE49-F238E27FC236}">
                <a16:creationId xmlns:a16="http://schemas.microsoft.com/office/drawing/2014/main" id="{EBF1AAED-F439-599B-31C0-88A6A1D324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97" b="98563" l="9524" r="94737">
                        <a14:foregroundMark x1="52130" y1="10345" x2="51629" y2="6897"/>
                        <a14:foregroundMark x1="41855" y1="37931" x2="58145" y2="38218"/>
                        <a14:foregroundMark x1="13784" y1="17816" x2="15789" y2="73851"/>
                        <a14:foregroundMark x1="15789" y1="73851" x2="27569" y2="87069"/>
                        <a14:foregroundMark x1="27569" y1="87069" x2="64411" y2="91667"/>
                        <a14:foregroundMark x1="64411" y1="91667" x2="77945" y2="91667"/>
                        <a14:foregroundMark x1="77945" y1="91667" x2="85965" y2="66379"/>
                        <a14:foregroundMark x1="85965" y1="66379" x2="79699" y2="23276"/>
                        <a14:foregroundMark x1="79699" y1="23276" x2="60150" y2="12356"/>
                        <a14:foregroundMark x1="60150" y1="12356" x2="27569" y2="14943"/>
                        <a14:foregroundMark x1="27569" y1="14943" x2="12030" y2="19540"/>
                        <a14:foregroundMark x1="68421" y1="21552" x2="74937" y2="36494"/>
                        <a14:foregroundMark x1="25063" y1="28161" x2="28822" y2="69253"/>
                        <a14:foregroundMark x1="21554" y1="52874" x2="25564" y2="73276"/>
                        <a14:foregroundMark x1="19048" y1="68391" x2="23058" y2="87069"/>
                        <a14:foregroundMark x1="20551" y1="38218" x2="28822" y2="76724"/>
                        <a14:foregroundMark x1="29323" y1="47701" x2="29323" y2="47701"/>
                        <a14:foregroundMark x1="39348" y1="49138" x2="39348" y2="49138"/>
                        <a14:foregroundMark x1="34837" y1="52299" x2="34837" y2="52299"/>
                        <a14:foregroundMark x1="47870" y1="50862" x2="47870" y2="50862"/>
                        <a14:foregroundMark x1="42607" y1="50862" x2="48371" y2="48276"/>
                        <a14:foregroundMark x1="46366" y1="49425" x2="43860" y2="49138"/>
                        <a14:foregroundMark x1="43358" y1="49138" x2="47118" y2="48563"/>
                        <a14:foregroundMark x1="50877" y1="48563" x2="53634" y2="48563"/>
                        <a14:foregroundMark x1="55639" y1="54598" x2="58897" y2="50862"/>
                        <a14:foregroundMark x1="63910" y1="49138" x2="63910" y2="49138"/>
                        <a14:foregroundMark x1="71930" y1="44828" x2="71930" y2="44828"/>
                        <a14:foregroundMark x1="72932" y1="51437" x2="72932" y2="51437"/>
                        <a14:foregroundMark x1="71679" y1="52299" x2="71679" y2="52299"/>
                        <a14:foregroundMark x1="67419" y1="47701" x2="70426" y2="47126"/>
                        <a14:foregroundMark x1="68672" y1="38793" x2="69674" y2="43391"/>
                        <a14:foregroundMark x1="94737" y1="41954" x2="91479" y2="41954"/>
                        <a14:foregroundMark x1="68672" y1="41092" x2="80201" y2="51437"/>
                        <a14:foregroundMark x1="80201" y1="54598" x2="80201" y2="63506"/>
                        <a14:foregroundMark x1="80702" y1="67816" x2="76441" y2="77586"/>
                        <a14:foregroundMark x1="75188" y1="79023" x2="80702" y2="79885"/>
                        <a14:foregroundMark x1="83960" y1="80747" x2="83960" y2="80747"/>
                        <a14:foregroundMark x1="83459" y1="81322" x2="83459" y2="81322"/>
                        <a14:foregroundMark x1="82707" y1="84195" x2="82707" y2="84195"/>
                        <a14:foregroundMark x1="84211" y1="85057" x2="84211" y2="85057"/>
                        <a14:foregroundMark x1="84962" y1="89368" x2="84962" y2="91092"/>
                        <a14:foregroundMark x1="85965" y1="93966" x2="85965" y2="93966"/>
                        <a14:foregroundMark x1="87218" y1="91667" x2="87218" y2="87356"/>
                        <a14:foregroundMark x1="87218" y1="80747" x2="87218" y2="79023"/>
                        <a14:foregroundMark x1="87218" y1="78161" x2="87218" y2="75287"/>
                        <a14:foregroundMark x1="87218" y1="66379" x2="87218" y2="66379"/>
                        <a14:foregroundMark x1="87218" y1="65805" x2="87218" y2="62069"/>
                        <a14:foregroundMark x1="87469" y1="60920" x2="87469" y2="59483"/>
                        <a14:foregroundMark x1="87469" y1="57471" x2="87469" y2="54598"/>
                        <a14:foregroundMark x1="88221" y1="52299" x2="88221" y2="52299"/>
                        <a14:foregroundMark x1="88221" y1="52011" x2="89975" y2="41667"/>
                        <a14:foregroundMark x1="89474" y1="40230" x2="89474" y2="40230"/>
                        <a14:foregroundMark x1="88221" y1="32184" x2="88221" y2="29023"/>
                        <a14:foregroundMark x1="83960" y1="28161" x2="83459" y2="26724"/>
                        <a14:foregroundMark x1="81454" y1="25287" x2="82206" y2="23276"/>
                        <a14:foregroundMark x1="81454" y1="20690" x2="78947" y2="18678"/>
                        <a14:foregroundMark x1="73183" y1="17241" x2="73183" y2="17241"/>
                        <a14:foregroundMark x1="71679" y1="15517" x2="69674" y2="14368"/>
                        <a14:foregroundMark x1="66667" y1="13218" x2="61404" y2="12644"/>
                        <a14:foregroundMark x1="27569" y1="13506" x2="26065" y2="14943"/>
                        <a14:foregroundMark x1="24311" y1="19540" x2="23559" y2="25287"/>
                        <a14:foregroundMark x1="23559" y1="28161" x2="22556" y2="29598"/>
                        <a14:foregroundMark x1="19048" y1="31897" x2="19048" y2="37069"/>
                        <a14:foregroundMark x1="21805" y1="37356" x2="24311" y2="29885"/>
                        <a14:foregroundMark x1="25063" y1="25287" x2="15789" y2="22989"/>
                        <a14:foregroundMark x1="14035" y1="21552" x2="15789" y2="19540"/>
                        <a14:foregroundMark x1="31579" y1="12644" x2="11779" y2="13218"/>
                        <a14:foregroundMark x1="8772" y1="25862" x2="12030" y2="41954"/>
                        <a14:foregroundMark x1="12030" y1="41954" x2="10025" y2="82184"/>
                        <a14:foregroundMark x1="10025" y1="82184" x2="13283" y2="94540"/>
                        <a14:foregroundMark x1="13283" y1="94540" x2="46115" y2="93103"/>
                        <a14:foregroundMark x1="46115" y1="93103" x2="83960" y2="93966"/>
                        <a14:foregroundMark x1="17794" y1="79885" x2="25063" y2="94828"/>
                        <a14:foregroundMark x1="12531" y1="79023" x2="16040" y2="91092"/>
                        <a14:foregroundMark x1="10777" y1="97701" x2="67920" y2="97989"/>
                        <a14:foregroundMark x1="67920" y1="97989" x2="86216" y2="97701"/>
                        <a14:foregroundMark x1="11278" y1="96264" x2="14035" y2="95977"/>
                        <a14:foregroundMark x1="12531" y1="96264" x2="14536" y2="98563"/>
                        <a14:foregroundMark x1="17293" y1="87931" x2="21554" y2="89368"/>
                        <a14:foregroundMark x1="11278" y1="97126" x2="13784" y2="97126"/>
                        <a14:foregroundMark x1="41353" y1="95402" x2="55138" y2="93678"/>
                        <a14:foregroundMark x1="55138" y1="93678" x2="54386" y2="92241"/>
                        <a14:foregroundMark x1="18296" y1="54310" x2="24311" y2="61207"/>
                        <a14:foregroundMark x1="45113" y1="70977" x2="51128" y2="87931"/>
                        <a14:foregroundMark x1="40100" y1="75287" x2="61404" y2="79885"/>
                        <a14:foregroundMark x1="51128" y1="79023" x2="54887" y2="95977"/>
                        <a14:foregroundMark x1="72932" y1="47701" x2="75188" y2="70690"/>
                        <a14:foregroundMark x1="32080" y1="25287" x2="48872" y2="60920"/>
                        <a14:foregroundMark x1="64662" y1="29023" x2="51128" y2="75862"/>
                        <a14:foregroundMark x1="51128" y1="75862" x2="50376" y2="76724"/>
                        <a14:foregroundMark x1="38596" y1="48563" x2="45614" y2="56609"/>
                        <a14:foregroundMark x1="39850" y1="29598" x2="57393" y2="26724"/>
                        <a14:foregroundMark x1="57393" y1="26724" x2="66416" y2="32759"/>
                        <a14:foregroundMark x1="42607" y1="27011" x2="48371" y2="28448"/>
                        <a14:foregroundMark x1="65915" y1="27586" x2="70677" y2="350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5603" y="1225998"/>
            <a:ext cx="2663569" cy="23231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519582-B885-62AD-264C-B4495D35C879}"/>
              </a:ext>
            </a:extLst>
          </p:cNvPr>
          <p:cNvSpPr txBox="1"/>
          <p:nvPr/>
        </p:nvSpPr>
        <p:spPr>
          <a:xfrm>
            <a:off x="5995753" y="3564610"/>
            <a:ext cx="21232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dirty="0">
                <a:latin typeface="Bobcat" pitchFamily="2" charset="0"/>
              </a:rPr>
              <a:t>AHAU KIN</a:t>
            </a: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D850AD73-0B12-1DF5-3241-25992CA4C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850" y="560931"/>
            <a:ext cx="4002300" cy="478200"/>
          </a:xfrm>
        </p:spPr>
        <p:txBody>
          <a:bodyPr/>
          <a:lstStyle/>
          <a:p>
            <a:r>
              <a:rPr lang="es-MX" dirty="0"/>
              <a:t>DIOSES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E2B96BCE-9A42-E0B3-A7A5-00B5FFFE1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0" b="90748" l="2142" r="96276">
                        <a14:foregroundMark x1="6611" y1="4816" x2="16574" y2="15082"/>
                        <a14:foregroundMark x1="2142" y1="887" x2="38454" y2="4816"/>
                        <a14:foregroundMark x1="86965" y1="74778" x2="94320" y2="84918"/>
                        <a14:foregroundMark x1="94320" y1="84918" x2="96276" y2="90748"/>
                        <a14:backgroundMark x1="93203" y1="62611" x2="97114" y2="7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0"/>
            <a:ext cx="700087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F2E75F4A-291C-6DF3-9936-1D406905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223087" y="58467"/>
            <a:ext cx="2237260" cy="236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37CF80D5-4D0A-5D47-6904-66A686FED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161" b="161"/>
          <a:stretch/>
        </p:blipFill>
        <p:spPr bwMode="auto">
          <a:xfrm>
            <a:off x="4683653" y="58468"/>
            <a:ext cx="2406464" cy="2360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F8DB53F0-3CCC-F7A8-A9DF-8BECF4C14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2801861" y="2606624"/>
            <a:ext cx="3540278" cy="23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emplo de las Inscripciones (Palenque) - Wikipedia, la enciclopedia libre">
            <a:extLst>
              <a:ext uri="{FF2B5EF4-FFF2-40B4-BE49-F238E27FC236}">
                <a16:creationId xmlns:a16="http://schemas.microsoft.com/office/drawing/2014/main" id="{7BE452F5-8F47-1AA5-0ACA-CE576AC97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7400" l="2667" r="98533">
                        <a14:foregroundMark x1="15000" y1="50600" x2="9467" y2="54800"/>
                        <a14:foregroundMark x1="9467" y1="54800" x2="5133" y2="62600"/>
                        <a14:foregroundMark x1="5133" y1="62600" x2="4933" y2="62600"/>
                        <a14:foregroundMark x1="4933" y1="87200" x2="36400" y2="94900"/>
                        <a14:foregroundMark x1="36400" y1="94900" x2="90667" y2="85500"/>
                        <a14:foregroundMark x1="90667" y1="85500" x2="93933" y2="83100"/>
                        <a14:foregroundMark x1="94467" y1="95500" x2="56400" y2="58400"/>
                        <a14:foregroundMark x1="56400" y1="58400" x2="32667" y2="58500"/>
                        <a14:foregroundMark x1="29933" y1="40800" x2="34667" y2="50900"/>
                        <a14:foregroundMark x1="25000" y1="54400" x2="39400" y2="89700"/>
                        <a14:foregroundMark x1="16467" y1="57200" x2="16467" y2="57200"/>
                        <a14:foregroundMark x1="12800" y1="71700" x2="34533" y2="71400"/>
                        <a14:foregroundMark x1="34533" y1="71400" x2="34533" y2="71400"/>
                        <a14:foregroundMark x1="30133" y1="60200" x2="21000" y2="59900"/>
                        <a14:foregroundMark x1="21000" y1="59900" x2="21000" y2="59900"/>
                        <a14:foregroundMark x1="15333" y1="59400" x2="24867" y2="62400"/>
                        <a14:foregroundMark x1="17933" y1="66500" x2="20067" y2="63500"/>
                        <a14:foregroundMark x1="19933" y1="59400" x2="29733" y2="53300"/>
                        <a14:foregroundMark x1="29733" y1="53300" x2="29733" y2="53300"/>
                        <a14:foregroundMark x1="43800" y1="66200" x2="63467" y2="69700"/>
                        <a14:foregroundMark x1="22800" y1="25700" x2="21000" y2="46900"/>
                        <a14:foregroundMark x1="21000" y1="46900" x2="15400" y2="60900"/>
                        <a14:foregroundMark x1="15400" y1="60900" x2="8933" y2="68900"/>
                        <a14:foregroundMark x1="8933" y1="68900" x2="6600" y2="78200"/>
                        <a14:foregroundMark x1="17000" y1="41000" x2="2800" y2="58500"/>
                        <a14:foregroundMark x1="42733" y1="81200" x2="48933" y2="94900"/>
                        <a14:foregroundMark x1="53467" y1="97100" x2="93733" y2="94100"/>
                        <a14:foregroundMark x1="98533" y1="90800" x2="98133" y2="97400"/>
                        <a14:foregroundMark x1="39400" y1="74400" x2="60933" y2="77100"/>
                        <a14:foregroundMark x1="84267" y1="69700" x2="84067" y2="80400"/>
                        <a14:foregroundMark x1="87733" y1="69500" x2="85933" y2="69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535"/>
            <a:ext cx="4572000" cy="304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alakmul - Wikipedia, la enciclopedia libre">
            <a:extLst>
              <a:ext uri="{FF2B5EF4-FFF2-40B4-BE49-F238E27FC236}">
                <a16:creationId xmlns:a16="http://schemas.microsoft.com/office/drawing/2014/main" id="{5FB61EBB-7A9B-4889-2054-181D58E9A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94" b="99485" l="0" r="99228">
                        <a14:foregroundMark x1="2317" y1="32474" x2="86873" y2="28351"/>
                        <a14:foregroundMark x1="86873" y1="28351" x2="99228" y2="28866"/>
                        <a14:foregroundMark x1="3475" y1="32474" x2="772" y2="32474"/>
                        <a14:foregroundMark x1="4633" y1="69588" x2="95367" y2="80928"/>
                        <a14:foregroundMark x1="95367" y1="80928" x2="98069" y2="80928"/>
                        <a14:foregroundMark x1="7722" y1="88144" x2="61004" y2="91237"/>
                        <a14:foregroundMark x1="61004" y1="91237" x2="82239" y2="90206"/>
                        <a14:foregroundMark x1="92278" y1="91237" x2="57915" y2="97423"/>
                        <a14:foregroundMark x1="57915" y1="97423" x2="39768" y2="91237"/>
                        <a14:foregroundMark x1="39768" y1="91237" x2="7336" y2="95361"/>
                        <a14:foregroundMark x1="3089" y1="97423" x2="58301" y2="98454"/>
                        <a14:foregroundMark x1="58301" y1="98454" x2="74903" y2="97938"/>
                        <a14:foregroundMark x1="74903" y1="97938" x2="91120" y2="9948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745587"/>
            <a:ext cx="4573173" cy="342988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2">
            <a:extLst>
              <a:ext uri="{FF2B5EF4-FFF2-40B4-BE49-F238E27FC236}">
                <a16:creationId xmlns:a16="http://schemas.microsoft.com/office/drawing/2014/main" id="{A09D23CE-8F7A-D404-8A8F-AF2CB5113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0850" y="560931"/>
            <a:ext cx="4002300" cy="478200"/>
          </a:xfrm>
        </p:spPr>
        <p:txBody>
          <a:bodyPr/>
          <a:lstStyle/>
          <a:p>
            <a:r>
              <a:rPr lang="es-MX" sz="3600" dirty="0"/>
              <a:t>CIUDADES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cial Studies Subject for High School - 10th Grade: Early Peoples and Civilizations by Slidesgo">
  <a:themeElements>
    <a:clrScheme name="Simple Light">
      <a:dk1>
        <a:srgbClr val="415B76"/>
      </a:dk1>
      <a:lt1>
        <a:srgbClr val="FFFFFF"/>
      </a:lt1>
      <a:dk2>
        <a:srgbClr val="3D3E40"/>
      </a:dk2>
      <a:lt2>
        <a:srgbClr val="BF7E45"/>
      </a:lt2>
      <a:accent1>
        <a:srgbClr val="A6633C"/>
      </a:accent1>
      <a:accent2>
        <a:srgbClr val="734636"/>
      </a:accent2>
      <a:accent3>
        <a:srgbClr val="FFE8D3"/>
      </a:accent3>
      <a:accent4>
        <a:srgbClr val="A6B5DC"/>
      </a:accent4>
      <a:accent5>
        <a:srgbClr val="E3B105"/>
      </a:accent5>
      <a:accent6>
        <a:srgbClr val="FFFFFF"/>
      </a:accent6>
      <a:hlink>
        <a:srgbClr val="415B7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36</Words>
  <Application>Microsoft Office PowerPoint</Application>
  <PresentationFormat>On-screen Show (16:9)</PresentationFormat>
  <Paragraphs>11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Bobcat</vt:lpstr>
      <vt:lpstr>Mate SC</vt:lpstr>
      <vt:lpstr>Barlow</vt:lpstr>
      <vt:lpstr>Social Studies Subject for High School - 10th Grade: Early Peoples and Civilizations by Slidesgo</vt:lpstr>
      <vt:lpstr>PowerPoint Presentation</vt:lpstr>
      <vt:lpstr> AGRICULTORES </vt:lpstr>
      <vt:lpstr>LA MILPA</vt:lpstr>
      <vt:lpstr>DIOSES</vt:lpstr>
      <vt:lpstr>PowerPoint Presentation</vt:lpstr>
      <vt:lpstr>PowerPoint Presentation</vt:lpstr>
      <vt:lpstr>CIUDADES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MAYAS:  UNA CIVILIZACION DE MESOAMERICA</dc:title>
  <cp:lastModifiedBy>hernan martinez campirano</cp:lastModifiedBy>
  <cp:revision>2</cp:revision>
  <dcterms:modified xsi:type="dcterms:W3CDTF">2022-11-12T15:48:14Z</dcterms:modified>
</cp:coreProperties>
</file>